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682547-3FCE-465A-BC54-63130F77BDCD}" v="29" dt="2026-01-06T13:06:31.764"/>
    <p1510:client id="{7126F2BC-1C37-42EC-A689-40C2DD1CA0F0}" v="24" dt="2026-01-06T08:05:40.2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105" d="100"/>
          <a:sy n="105" d="100"/>
        </p:scale>
        <p:origin x="79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Оспан Әсел" userId="a9aa7993-d9e2-404b-8d19-952b7ad7a2d3" providerId="ADAL" clId="{29507CE8-215C-4D04-8280-60155812B15D}"/>
    <pc:docChg chg="undo custSel addSld modSld">
      <pc:chgData name="Оспан Әсел" userId="a9aa7993-d9e2-404b-8d19-952b7ad7a2d3" providerId="ADAL" clId="{29507CE8-215C-4D04-8280-60155812B15D}" dt="2026-01-06T08:05:49.936" v="631" actId="20577"/>
      <pc:docMkLst>
        <pc:docMk/>
      </pc:docMkLst>
      <pc:sldChg chg="addSp delSp modSp new mod">
        <pc:chgData name="Оспан Әсел" userId="a9aa7993-d9e2-404b-8d19-952b7ad7a2d3" providerId="ADAL" clId="{29507CE8-215C-4D04-8280-60155812B15D}" dt="2026-01-06T07:06:57.405" v="54" actId="20577"/>
        <pc:sldMkLst>
          <pc:docMk/>
          <pc:sldMk cId="2011964027" sldId="256"/>
        </pc:sldMkLst>
        <pc:spChg chg="mod">
          <ac:chgData name="Оспан Әсел" userId="a9aa7993-d9e2-404b-8d19-952b7ad7a2d3" providerId="ADAL" clId="{29507CE8-215C-4D04-8280-60155812B15D}" dt="2026-01-06T07:06:38.620" v="6" actId="27636"/>
          <ac:spMkLst>
            <pc:docMk/>
            <pc:sldMk cId="2011964027" sldId="256"/>
            <ac:spMk id="2" creationId="{2B81D541-FD70-29DF-6C47-E77241DAD269}"/>
          </ac:spMkLst>
        </pc:spChg>
        <pc:spChg chg="mod">
          <ac:chgData name="Оспан Әсел" userId="a9aa7993-d9e2-404b-8d19-952b7ad7a2d3" providerId="ADAL" clId="{29507CE8-215C-4D04-8280-60155812B15D}" dt="2026-01-06T07:06:57.405" v="54" actId="20577"/>
          <ac:spMkLst>
            <pc:docMk/>
            <pc:sldMk cId="2011964027" sldId="256"/>
            <ac:spMk id="3" creationId="{6EF2197B-6296-957B-273A-EE023F4EA8A0}"/>
          </ac:spMkLst>
        </pc:spChg>
        <pc:spChg chg="add del">
          <ac:chgData name="Оспан Әсел" userId="a9aa7993-d9e2-404b-8d19-952b7ad7a2d3" providerId="ADAL" clId="{29507CE8-215C-4D04-8280-60155812B15D}" dt="2026-01-06T07:06:35.593" v="2" actId="22"/>
          <ac:spMkLst>
            <pc:docMk/>
            <pc:sldMk cId="2011964027" sldId="256"/>
            <ac:spMk id="5" creationId="{5F853D2B-124F-F242-6A6F-AC328CC386DE}"/>
          </ac:spMkLst>
        </pc:spChg>
      </pc:sldChg>
      <pc:sldChg chg="addSp delSp modSp new mod modClrScheme chgLayout">
        <pc:chgData name="Оспан Әсел" userId="a9aa7993-d9e2-404b-8d19-952b7ad7a2d3" providerId="ADAL" clId="{29507CE8-215C-4D04-8280-60155812B15D}" dt="2026-01-06T07:10:39.641" v="158" actId="207"/>
        <pc:sldMkLst>
          <pc:docMk/>
          <pc:sldMk cId="661146035" sldId="257"/>
        </pc:sldMkLst>
        <pc:spChg chg="mod ord">
          <ac:chgData name="Оспан Әсел" userId="a9aa7993-d9e2-404b-8d19-952b7ad7a2d3" providerId="ADAL" clId="{29507CE8-215C-4D04-8280-60155812B15D}" dt="2026-01-06T07:09:57.270" v="151" actId="14100"/>
          <ac:spMkLst>
            <pc:docMk/>
            <pc:sldMk cId="661146035" sldId="257"/>
            <ac:spMk id="2" creationId="{9E44EB1E-F894-86F9-82F1-A2FF24ECC52C}"/>
          </ac:spMkLst>
        </pc:spChg>
        <pc:spChg chg="del mod ord">
          <ac:chgData name="Оспан Әсел" userId="a9aa7993-d9e2-404b-8d19-952b7ad7a2d3" providerId="ADAL" clId="{29507CE8-215C-4D04-8280-60155812B15D}" dt="2026-01-06T07:07:34.160" v="62" actId="700"/>
          <ac:spMkLst>
            <pc:docMk/>
            <pc:sldMk cId="661146035" sldId="257"/>
            <ac:spMk id="3" creationId="{5C8D1AEE-ED20-9242-F173-22A7751D9425}"/>
          </ac:spMkLst>
        </pc:spChg>
        <pc:spChg chg="add mod ord">
          <ac:chgData name="Оспан Әсел" userId="a9aa7993-d9e2-404b-8d19-952b7ad7a2d3" providerId="ADAL" clId="{29507CE8-215C-4D04-8280-60155812B15D}" dt="2026-01-06T07:10:39.641" v="158" actId="207"/>
          <ac:spMkLst>
            <pc:docMk/>
            <pc:sldMk cId="661146035" sldId="257"/>
            <ac:spMk id="4" creationId="{F358E0FD-6926-9768-5CDA-49C9BAC9C1E2}"/>
          </ac:spMkLst>
        </pc:spChg>
        <pc:spChg chg="add mod ord">
          <ac:chgData name="Оспан Әсел" userId="a9aa7993-d9e2-404b-8d19-952b7ad7a2d3" providerId="ADAL" clId="{29507CE8-215C-4D04-8280-60155812B15D}" dt="2026-01-06T07:10:35.161" v="157" actId="207"/>
          <ac:spMkLst>
            <pc:docMk/>
            <pc:sldMk cId="661146035" sldId="257"/>
            <ac:spMk id="5" creationId="{985DB27A-D308-A007-A81F-95F7E3A0C26A}"/>
          </ac:spMkLst>
        </pc:spChg>
      </pc:sldChg>
      <pc:sldChg chg="addSp delSp modSp new mod">
        <pc:chgData name="Оспан Әсел" userId="a9aa7993-d9e2-404b-8d19-952b7ad7a2d3" providerId="ADAL" clId="{29507CE8-215C-4D04-8280-60155812B15D}" dt="2026-01-06T07:17:04.096" v="251" actId="207"/>
        <pc:sldMkLst>
          <pc:docMk/>
          <pc:sldMk cId="2280762824" sldId="258"/>
        </pc:sldMkLst>
        <pc:spChg chg="mod">
          <ac:chgData name="Оспан Әсел" userId="a9aa7993-d9e2-404b-8d19-952b7ad7a2d3" providerId="ADAL" clId="{29507CE8-215C-4D04-8280-60155812B15D}" dt="2026-01-06T07:10:56.776" v="160"/>
          <ac:spMkLst>
            <pc:docMk/>
            <pc:sldMk cId="2280762824" sldId="258"/>
            <ac:spMk id="2" creationId="{C0B76EC0-E828-2E42-5F45-5E94A86CA594}"/>
          </ac:spMkLst>
        </pc:spChg>
        <pc:spChg chg="mod">
          <ac:chgData name="Оспан Әсел" userId="a9aa7993-d9e2-404b-8d19-952b7ad7a2d3" providerId="ADAL" clId="{29507CE8-215C-4D04-8280-60155812B15D}" dt="2026-01-06T07:13:47.182" v="213"/>
          <ac:spMkLst>
            <pc:docMk/>
            <pc:sldMk cId="2280762824" sldId="258"/>
            <ac:spMk id="3" creationId="{9ED5ECA0-F29E-9999-0183-55408F2794D8}"/>
          </ac:spMkLst>
        </pc:spChg>
        <pc:spChg chg="del mod">
          <ac:chgData name="Оспан Әсел" userId="a9aa7993-d9e2-404b-8d19-952b7ad7a2d3" providerId="ADAL" clId="{29507CE8-215C-4D04-8280-60155812B15D}" dt="2026-01-06T07:13:49.652" v="214" actId="478"/>
          <ac:spMkLst>
            <pc:docMk/>
            <pc:sldMk cId="2280762824" sldId="258"/>
            <ac:spMk id="4" creationId="{2281E9AF-EE0F-D42E-5FD3-F5A9F7EDFEF7}"/>
          </ac:spMkLst>
        </pc:spChg>
        <pc:spChg chg="add mod">
          <ac:chgData name="Оспан Әсел" userId="a9aa7993-d9e2-404b-8d19-952b7ad7a2d3" providerId="ADAL" clId="{29507CE8-215C-4D04-8280-60155812B15D}" dt="2026-01-06T07:17:04.096" v="251" actId="207"/>
          <ac:spMkLst>
            <pc:docMk/>
            <pc:sldMk cId="2280762824" sldId="258"/>
            <ac:spMk id="6" creationId="{E81D399A-9E8C-F50D-0104-68E7D747A9BE}"/>
          </ac:spMkLst>
        </pc:spChg>
      </pc:sldChg>
      <pc:sldChg chg="modSp new mod">
        <pc:chgData name="Оспан Әсел" userId="a9aa7993-d9e2-404b-8d19-952b7ad7a2d3" providerId="ADAL" clId="{29507CE8-215C-4D04-8280-60155812B15D}" dt="2026-01-06T07:36:09.908" v="447" actId="207"/>
        <pc:sldMkLst>
          <pc:docMk/>
          <pc:sldMk cId="1473386940" sldId="259"/>
        </pc:sldMkLst>
        <pc:spChg chg="mod">
          <ac:chgData name="Оспан Әсел" userId="a9aa7993-d9e2-404b-8d19-952b7ad7a2d3" providerId="ADAL" clId="{29507CE8-215C-4D04-8280-60155812B15D}" dt="2026-01-06T07:17:15.973" v="253"/>
          <ac:spMkLst>
            <pc:docMk/>
            <pc:sldMk cId="1473386940" sldId="259"/>
            <ac:spMk id="2" creationId="{F34C472A-D6BF-14B9-4CC1-3E0983065E82}"/>
          </ac:spMkLst>
        </pc:spChg>
        <pc:spChg chg="mod">
          <ac:chgData name="Оспан Әсел" userId="a9aa7993-d9e2-404b-8d19-952b7ad7a2d3" providerId="ADAL" clId="{29507CE8-215C-4D04-8280-60155812B15D}" dt="2026-01-06T07:36:09.908" v="447" actId="207"/>
          <ac:spMkLst>
            <pc:docMk/>
            <pc:sldMk cId="1473386940" sldId="259"/>
            <ac:spMk id="3" creationId="{0F8EEAC0-DF38-2374-D102-BB4D55A2F096}"/>
          </ac:spMkLst>
        </pc:spChg>
        <pc:spChg chg="mod">
          <ac:chgData name="Оспан Әсел" userId="a9aa7993-d9e2-404b-8d19-952b7ad7a2d3" providerId="ADAL" clId="{29507CE8-215C-4D04-8280-60155812B15D}" dt="2026-01-06T07:36:06.119" v="446" actId="207"/>
          <ac:spMkLst>
            <pc:docMk/>
            <pc:sldMk cId="1473386940" sldId="259"/>
            <ac:spMk id="4" creationId="{A40EEBB2-B026-2139-B3AA-171BBED18185}"/>
          </ac:spMkLst>
        </pc:spChg>
      </pc:sldChg>
      <pc:sldChg chg="addSp delSp modSp new mod">
        <pc:chgData name="Оспан Әсел" userId="a9aa7993-d9e2-404b-8d19-952b7ad7a2d3" providerId="ADAL" clId="{29507CE8-215C-4D04-8280-60155812B15D}" dt="2026-01-06T07:35:45.250" v="444" actId="403"/>
        <pc:sldMkLst>
          <pc:docMk/>
          <pc:sldMk cId="2265480583" sldId="260"/>
        </pc:sldMkLst>
        <pc:spChg chg="mod">
          <ac:chgData name="Оспан Әсел" userId="a9aa7993-d9e2-404b-8d19-952b7ad7a2d3" providerId="ADAL" clId="{29507CE8-215C-4D04-8280-60155812B15D}" dt="2026-01-06T07:31:59.750" v="389" actId="1076"/>
          <ac:spMkLst>
            <pc:docMk/>
            <pc:sldMk cId="2265480583" sldId="260"/>
            <ac:spMk id="2" creationId="{370D329F-7E0B-114E-B059-4713ACB4B0FA}"/>
          </ac:spMkLst>
        </pc:spChg>
        <pc:spChg chg="mod">
          <ac:chgData name="Оспан Әсел" userId="a9aa7993-d9e2-404b-8d19-952b7ad7a2d3" providerId="ADAL" clId="{29507CE8-215C-4D04-8280-60155812B15D}" dt="2026-01-06T07:35:45.250" v="444" actId="403"/>
          <ac:spMkLst>
            <pc:docMk/>
            <pc:sldMk cId="2265480583" sldId="260"/>
            <ac:spMk id="3" creationId="{AEDE42A2-0855-C38A-A131-C6C1ECB4AB7F}"/>
          </ac:spMkLst>
        </pc:spChg>
        <pc:spChg chg="del mod">
          <ac:chgData name="Оспан Әсел" userId="a9aa7993-d9e2-404b-8d19-952b7ad7a2d3" providerId="ADAL" clId="{29507CE8-215C-4D04-8280-60155812B15D}" dt="2026-01-06T07:33:52.427" v="415" actId="478"/>
          <ac:spMkLst>
            <pc:docMk/>
            <pc:sldMk cId="2265480583" sldId="260"/>
            <ac:spMk id="4" creationId="{140E7755-FCE7-4D5E-3360-7793273EF2BE}"/>
          </ac:spMkLst>
        </pc:spChg>
        <pc:spChg chg="add mod">
          <ac:chgData name="Оспан Әсел" userId="a9aa7993-d9e2-404b-8d19-952b7ad7a2d3" providerId="ADAL" clId="{29507CE8-215C-4D04-8280-60155812B15D}" dt="2026-01-06T07:35:16.508" v="436" actId="20577"/>
          <ac:spMkLst>
            <pc:docMk/>
            <pc:sldMk cId="2265480583" sldId="260"/>
            <ac:spMk id="6" creationId="{0350AF79-7EF8-5BD1-FDE4-FE5ABA44536D}"/>
          </ac:spMkLst>
        </pc:spChg>
      </pc:sldChg>
      <pc:sldChg chg="addSp delSp modSp new mod">
        <pc:chgData name="Оспан Әсел" userId="a9aa7993-d9e2-404b-8d19-952b7ad7a2d3" providerId="ADAL" clId="{29507CE8-215C-4D04-8280-60155812B15D}" dt="2026-01-06T07:41:31.647" v="520" actId="1076"/>
        <pc:sldMkLst>
          <pc:docMk/>
          <pc:sldMk cId="2712247409" sldId="261"/>
        </pc:sldMkLst>
        <pc:spChg chg="mod">
          <ac:chgData name="Оспан Әсел" userId="a9aa7993-d9e2-404b-8d19-952b7ad7a2d3" providerId="ADAL" clId="{29507CE8-215C-4D04-8280-60155812B15D}" dt="2026-01-06T07:37:09.084" v="464" actId="27636"/>
          <ac:spMkLst>
            <pc:docMk/>
            <pc:sldMk cId="2712247409" sldId="261"/>
            <ac:spMk id="2" creationId="{2D71C7D9-9965-4B44-9D23-66540323BE14}"/>
          </ac:spMkLst>
        </pc:spChg>
        <pc:spChg chg="mod">
          <ac:chgData name="Оспан Әсел" userId="a9aa7993-d9e2-404b-8d19-952b7ad7a2d3" providerId="ADAL" clId="{29507CE8-215C-4D04-8280-60155812B15D}" dt="2026-01-06T07:38:17.014" v="488" actId="207"/>
          <ac:spMkLst>
            <pc:docMk/>
            <pc:sldMk cId="2712247409" sldId="261"/>
            <ac:spMk id="3" creationId="{B901F1F8-8AF2-5041-3FA8-C06E8127A0CD}"/>
          </ac:spMkLst>
        </pc:spChg>
        <pc:spChg chg="del mod">
          <ac:chgData name="Оспан Әсел" userId="a9aa7993-d9e2-404b-8d19-952b7ad7a2d3" providerId="ADAL" clId="{29507CE8-215C-4D04-8280-60155812B15D}" dt="2026-01-06T07:37:52.735" v="476" actId="478"/>
          <ac:spMkLst>
            <pc:docMk/>
            <pc:sldMk cId="2712247409" sldId="261"/>
            <ac:spMk id="4" creationId="{0F5A5B67-BAB4-B186-1580-069CF3867C88}"/>
          </ac:spMkLst>
        </pc:spChg>
        <pc:spChg chg="add mod">
          <ac:chgData name="Оспан Әсел" userId="a9aa7993-d9e2-404b-8d19-952b7ad7a2d3" providerId="ADAL" clId="{29507CE8-215C-4D04-8280-60155812B15D}" dt="2026-01-06T07:41:31.647" v="520" actId="1076"/>
          <ac:spMkLst>
            <pc:docMk/>
            <pc:sldMk cId="2712247409" sldId="261"/>
            <ac:spMk id="6" creationId="{936DD81F-0C5F-225D-0C79-7FC58D874397}"/>
          </ac:spMkLst>
        </pc:spChg>
      </pc:sldChg>
      <pc:sldChg chg="addSp delSp modSp new mod">
        <pc:chgData name="Оспан Әсел" userId="a9aa7993-d9e2-404b-8d19-952b7ad7a2d3" providerId="ADAL" clId="{29507CE8-215C-4D04-8280-60155812B15D}" dt="2026-01-06T07:57:41.084" v="589" actId="207"/>
        <pc:sldMkLst>
          <pc:docMk/>
          <pc:sldMk cId="2775332026" sldId="262"/>
        </pc:sldMkLst>
        <pc:spChg chg="mod">
          <ac:chgData name="Оспан Әсел" userId="a9aa7993-d9e2-404b-8d19-952b7ad7a2d3" providerId="ADAL" clId="{29507CE8-215C-4D04-8280-60155812B15D}" dt="2026-01-06T07:53:28.453" v="529" actId="1076"/>
          <ac:spMkLst>
            <pc:docMk/>
            <pc:sldMk cId="2775332026" sldId="262"/>
            <ac:spMk id="2" creationId="{0FEE26C6-DBDF-667D-52E3-73C65FAACDBF}"/>
          </ac:spMkLst>
        </pc:spChg>
        <pc:spChg chg="mod">
          <ac:chgData name="Оспан Әсел" userId="a9aa7993-d9e2-404b-8d19-952b7ad7a2d3" providerId="ADAL" clId="{29507CE8-215C-4D04-8280-60155812B15D}" dt="2026-01-06T07:57:41.084" v="589" actId="207"/>
          <ac:spMkLst>
            <pc:docMk/>
            <pc:sldMk cId="2775332026" sldId="262"/>
            <ac:spMk id="3" creationId="{E48F9811-D73E-CB5F-4BF5-E5D9F94C4B6D}"/>
          </ac:spMkLst>
        </pc:spChg>
        <pc:spChg chg="del mod">
          <ac:chgData name="Оспан Әсел" userId="a9aa7993-d9e2-404b-8d19-952b7ad7a2d3" providerId="ADAL" clId="{29507CE8-215C-4D04-8280-60155812B15D}" dt="2026-01-06T07:55:15.017" v="562" actId="478"/>
          <ac:spMkLst>
            <pc:docMk/>
            <pc:sldMk cId="2775332026" sldId="262"/>
            <ac:spMk id="4" creationId="{F7F692FC-1181-9A94-512F-9BBBBB18E006}"/>
          </ac:spMkLst>
        </pc:spChg>
        <pc:spChg chg="add mod">
          <ac:chgData name="Оспан Әсел" userId="a9aa7993-d9e2-404b-8d19-952b7ad7a2d3" providerId="ADAL" clId="{29507CE8-215C-4D04-8280-60155812B15D}" dt="2026-01-06T07:57:32.235" v="587" actId="207"/>
          <ac:spMkLst>
            <pc:docMk/>
            <pc:sldMk cId="2775332026" sldId="262"/>
            <ac:spMk id="6" creationId="{054988CB-D49B-D8A1-7B3A-309CC4A1F731}"/>
          </ac:spMkLst>
        </pc:spChg>
      </pc:sldChg>
      <pc:sldChg chg="addSp delSp modSp new mod setBg">
        <pc:chgData name="Оспан Әсел" userId="a9aa7993-d9e2-404b-8d19-952b7ad7a2d3" providerId="ADAL" clId="{29507CE8-215C-4D04-8280-60155812B15D}" dt="2026-01-06T07:59:40.180" v="615" actId="20577"/>
        <pc:sldMkLst>
          <pc:docMk/>
          <pc:sldMk cId="2288222619" sldId="263"/>
        </pc:sldMkLst>
        <pc:spChg chg="mod">
          <ac:chgData name="Оспан Әсел" userId="a9aa7993-d9e2-404b-8d19-952b7ad7a2d3" providerId="ADAL" clId="{29507CE8-215C-4D04-8280-60155812B15D}" dt="2026-01-06T07:59:37.549" v="614" actId="1076"/>
          <ac:spMkLst>
            <pc:docMk/>
            <pc:sldMk cId="2288222619" sldId="263"/>
            <ac:spMk id="2" creationId="{9550B42C-C35C-D099-CF9A-A8C67A8CED83}"/>
          </ac:spMkLst>
        </pc:spChg>
        <pc:spChg chg="del mod">
          <ac:chgData name="Оспан Әсел" userId="a9aa7993-d9e2-404b-8d19-952b7ad7a2d3" providerId="ADAL" clId="{29507CE8-215C-4D04-8280-60155812B15D}" dt="2026-01-06T07:59:28.930" v="611" actId="26606"/>
          <ac:spMkLst>
            <pc:docMk/>
            <pc:sldMk cId="2288222619" sldId="263"/>
            <ac:spMk id="3" creationId="{1BBB2ED1-EFB2-532C-F251-E6C6FA71BEED}"/>
          </ac:spMkLst>
        </pc:spChg>
        <pc:spChg chg="mod">
          <ac:chgData name="Оспан Әсел" userId="a9aa7993-d9e2-404b-8d19-952b7ad7a2d3" providerId="ADAL" clId="{29507CE8-215C-4D04-8280-60155812B15D}" dt="2026-01-06T07:59:40.180" v="615" actId="20577"/>
          <ac:spMkLst>
            <pc:docMk/>
            <pc:sldMk cId="2288222619" sldId="263"/>
            <ac:spMk id="4" creationId="{D8406775-BE39-1937-694A-066C6EB8A7F9}"/>
          </ac:spMkLst>
        </pc:spChg>
        <pc:spChg chg="add del">
          <ac:chgData name="Оспан Әсел" userId="a9aa7993-d9e2-404b-8d19-952b7ad7a2d3" providerId="ADAL" clId="{29507CE8-215C-4D04-8280-60155812B15D}" dt="2026-01-06T07:59:28.912" v="610" actId="26606"/>
          <ac:spMkLst>
            <pc:docMk/>
            <pc:sldMk cId="2288222619" sldId="263"/>
            <ac:spMk id="9" creationId="{21739CA5-F0F5-48E1-8E8C-F24B71827E46}"/>
          </ac:spMkLst>
        </pc:spChg>
        <pc:spChg chg="add del">
          <ac:chgData name="Оспан Әсел" userId="a9aa7993-d9e2-404b-8d19-952b7ad7a2d3" providerId="ADAL" clId="{29507CE8-215C-4D04-8280-60155812B15D}" dt="2026-01-06T07:59:28.912" v="610" actId="26606"/>
          <ac:spMkLst>
            <pc:docMk/>
            <pc:sldMk cId="2288222619" sldId="263"/>
            <ac:spMk id="11" creationId="{3EAD2937-F230-41D4-B9C5-975B129BFC20}"/>
          </ac:spMkLst>
        </pc:spChg>
        <pc:spChg chg="add del">
          <ac:chgData name="Оспан Әсел" userId="a9aa7993-d9e2-404b-8d19-952b7ad7a2d3" providerId="ADAL" clId="{29507CE8-215C-4D04-8280-60155812B15D}" dt="2026-01-06T07:59:28.912" v="610" actId="26606"/>
          <ac:spMkLst>
            <pc:docMk/>
            <pc:sldMk cId="2288222619" sldId="263"/>
            <ac:spMk id="13" creationId="{CCD444A3-C338-4886-B7F1-4BA2AF46EB64}"/>
          </ac:spMkLst>
        </pc:spChg>
        <pc:graphicFrameChg chg="add">
          <ac:chgData name="Оспан Әсел" userId="a9aa7993-d9e2-404b-8d19-952b7ad7a2d3" providerId="ADAL" clId="{29507CE8-215C-4D04-8280-60155812B15D}" dt="2026-01-06T07:59:28.930" v="611" actId="26606"/>
          <ac:graphicFrameMkLst>
            <pc:docMk/>
            <pc:sldMk cId="2288222619" sldId="263"/>
            <ac:graphicFrameMk id="6" creationId="{02BE6EC2-9BB4-467E-EC8B-96BD7F76024F}"/>
          </ac:graphicFrameMkLst>
        </pc:graphicFrameChg>
      </pc:sldChg>
      <pc:sldChg chg="modSp new mod">
        <pc:chgData name="Оспан Әсел" userId="a9aa7993-d9e2-404b-8d19-952b7ad7a2d3" providerId="ADAL" clId="{29507CE8-215C-4D04-8280-60155812B15D}" dt="2026-01-06T08:05:49.936" v="631" actId="20577"/>
        <pc:sldMkLst>
          <pc:docMk/>
          <pc:sldMk cId="764277563" sldId="264"/>
        </pc:sldMkLst>
        <pc:spChg chg="mod">
          <ac:chgData name="Оспан Әсел" userId="a9aa7993-d9e2-404b-8d19-952b7ad7a2d3" providerId="ADAL" clId="{29507CE8-215C-4D04-8280-60155812B15D}" dt="2026-01-06T08:05:29.453" v="621" actId="1076"/>
          <ac:spMkLst>
            <pc:docMk/>
            <pc:sldMk cId="764277563" sldId="264"/>
            <ac:spMk id="2" creationId="{CF0DD53D-230E-B7B9-E386-67696F0D9E4A}"/>
          </ac:spMkLst>
        </pc:spChg>
        <pc:spChg chg="mod">
          <ac:chgData name="Оспан Әсел" userId="a9aa7993-d9e2-404b-8d19-952b7ad7a2d3" providerId="ADAL" clId="{29507CE8-215C-4D04-8280-60155812B15D}" dt="2026-01-06T08:05:49.936" v="631" actId="20577"/>
          <ac:spMkLst>
            <pc:docMk/>
            <pc:sldMk cId="764277563" sldId="264"/>
            <ac:spMk id="3" creationId="{4E0B1A74-56DB-1B4A-34C4-F3A62AC5D2BF}"/>
          </ac:spMkLst>
        </pc:spChg>
        <pc:spChg chg="mod">
          <ac:chgData name="Оспан Әсел" userId="a9aa7993-d9e2-404b-8d19-952b7ad7a2d3" providerId="ADAL" clId="{29507CE8-215C-4D04-8280-60155812B15D}" dt="2026-01-06T08:05:44.705" v="628" actId="27636"/>
          <ac:spMkLst>
            <pc:docMk/>
            <pc:sldMk cId="764277563" sldId="264"/>
            <ac:spMk id="4" creationId="{DB2E5FF8-6A18-0A62-0DCA-DB618ECDEDF6}"/>
          </ac:spMkLst>
        </pc:spChg>
      </pc:sldChg>
    </pc:docChg>
  </pc:docChgLst>
  <pc:docChgLst>
    <pc:chgData name="Оспан Әсел" userId="a9aa7993-d9e2-404b-8d19-952b7ad7a2d3" providerId="ADAL" clId="{E87C6491-CD15-4D36-8028-6A29E0DD837C}"/>
    <pc:docChg chg="undo custSel addSld modSld">
      <pc:chgData name="Оспан Әсел" userId="a9aa7993-d9e2-404b-8d19-952b7ad7a2d3" providerId="ADAL" clId="{E87C6491-CD15-4D36-8028-6A29E0DD837C}" dt="2026-01-06T13:06:34.781" v="268" actId="20577"/>
      <pc:docMkLst>
        <pc:docMk/>
      </pc:docMkLst>
      <pc:sldChg chg="addSp modSp mod setBg addAnim">
        <pc:chgData name="Оспан Әсел" userId="a9aa7993-d9e2-404b-8d19-952b7ad7a2d3" providerId="ADAL" clId="{E87C6491-CD15-4D36-8028-6A29E0DD837C}" dt="2026-01-06T09:15:14.962" v="5" actId="27614"/>
        <pc:sldMkLst>
          <pc:docMk/>
          <pc:sldMk cId="2011964027" sldId="256"/>
        </pc:sldMkLst>
        <pc:spChg chg="mod">
          <ac:chgData name="Оспан Әсел" userId="a9aa7993-d9e2-404b-8d19-952b7ad7a2d3" providerId="ADAL" clId="{E87C6491-CD15-4D36-8028-6A29E0DD837C}" dt="2026-01-06T09:14:56.754" v="0" actId="26606"/>
          <ac:spMkLst>
            <pc:docMk/>
            <pc:sldMk cId="2011964027" sldId="256"/>
            <ac:spMk id="2" creationId="{2B81D541-FD70-29DF-6C47-E77241DAD269}"/>
          </ac:spMkLst>
        </pc:spChg>
        <pc:spChg chg="mod">
          <ac:chgData name="Оспан Әсел" userId="a9aa7993-d9e2-404b-8d19-952b7ad7a2d3" providerId="ADAL" clId="{E87C6491-CD15-4D36-8028-6A29E0DD837C}" dt="2026-01-06T09:14:56.754" v="0" actId="26606"/>
          <ac:spMkLst>
            <pc:docMk/>
            <pc:sldMk cId="2011964027" sldId="256"/>
            <ac:spMk id="3" creationId="{6EF2197B-6296-957B-273A-EE023F4EA8A0}"/>
          </ac:spMkLst>
        </pc:spChg>
        <pc:spChg chg="add">
          <ac:chgData name="Оспан Әсел" userId="a9aa7993-d9e2-404b-8d19-952b7ad7a2d3" providerId="ADAL" clId="{E87C6491-CD15-4D36-8028-6A29E0DD837C}" dt="2026-01-06T09:14:56.754" v="0" actId="26606"/>
          <ac:spMkLst>
            <pc:docMk/>
            <pc:sldMk cId="2011964027" sldId="256"/>
            <ac:spMk id="9" creationId="{9B7AD9F6-8CE7-4299-8FC6-328F4DCD3FF9}"/>
          </ac:spMkLst>
        </pc:spChg>
        <pc:spChg chg="add">
          <ac:chgData name="Оспан Әсел" userId="a9aa7993-d9e2-404b-8d19-952b7ad7a2d3" providerId="ADAL" clId="{E87C6491-CD15-4D36-8028-6A29E0DD837C}" dt="2026-01-06T09:14:56.754" v="0" actId="26606"/>
          <ac:spMkLst>
            <pc:docMk/>
            <pc:sldMk cId="2011964027" sldId="256"/>
            <ac:spMk id="11" creationId="{F49775AF-8896-43EE-92C6-83497D6DC56F}"/>
          </ac:spMkLst>
        </pc:spChg>
        <pc:picChg chg="add mod">
          <ac:chgData name="Оспан Әсел" userId="a9aa7993-d9e2-404b-8d19-952b7ad7a2d3" providerId="ADAL" clId="{E87C6491-CD15-4D36-8028-6A29E0DD837C}" dt="2026-01-06T09:15:14.962" v="5" actId="27614"/>
          <ac:picMkLst>
            <pc:docMk/>
            <pc:sldMk cId="2011964027" sldId="256"/>
            <ac:picMk id="6" creationId="{378CA5FA-FCE1-CD64-54B4-A1372800DA07}"/>
          </ac:picMkLst>
        </pc:picChg>
      </pc:sldChg>
      <pc:sldChg chg="modSp mod">
        <pc:chgData name="Оспан Әсел" userId="a9aa7993-d9e2-404b-8d19-952b7ad7a2d3" providerId="ADAL" clId="{E87C6491-CD15-4D36-8028-6A29E0DD837C}" dt="2026-01-06T09:15:13.673" v="4" actId="27636"/>
        <pc:sldMkLst>
          <pc:docMk/>
          <pc:sldMk cId="661146035" sldId="257"/>
        </pc:sldMkLst>
        <pc:spChg chg="mod">
          <ac:chgData name="Оспан Әсел" userId="a9aa7993-d9e2-404b-8d19-952b7ad7a2d3" providerId="ADAL" clId="{E87C6491-CD15-4D36-8028-6A29E0DD837C}" dt="2026-01-06T09:15:13.671" v="3" actId="27636"/>
          <ac:spMkLst>
            <pc:docMk/>
            <pc:sldMk cId="661146035" sldId="257"/>
            <ac:spMk id="4" creationId="{F358E0FD-6926-9768-5CDA-49C9BAC9C1E2}"/>
          </ac:spMkLst>
        </pc:spChg>
        <pc:spChg chg="mod">
          <ac:chgData name="Оспан Әсел" userId="a9aa7993-d9e2-404b-8d19-952b7ad7a2d3" providerId="ADAL" clId="{E87C6491-CD15-4D36-8028-6A29E0DD837C}" dt="2026-01-06T09:15:13.673" v="4" actId="27636"/>
          <ac:spMkLst>
            <pc:docMk/>
            <pc:sldMk cId="661146035" sldId="257"/>
            <ac:spMk id="5" creationId="{985DB27A-D308-A007-A81F-95F7E3A0C26A}"/>
          </ac:spMkLst>
        </pc:spChg>
      </pc:sldChg>
      <pc:sldChg chg="addSp delSp modSp mod">
        <pc:chgData name="Оспан Әсел" userId="a9aa7993-d9e2-404b-8d19-952b7ad7a2d3" providerId="ADAL" clId="{E87C6491-CD15-4D36-8028-6A29E0DD837C}" dt="2026-01-06T11:10:04.500" v="119" actId="20577"/>
        <pc:sldMkLst>
          <pc:docMk/>
          <pc:sldMk cId="764277563" sldId="264"/>
        </pc:sldMkLst>
        <pc:spChg chg="mod">
          <ac:chgData name="Оспан Әсел" userId="a9aa7993-d9e2-404b-8d19-952b7ad7a2d3" providerId="ADAL" clId="{E87C6491-CD15-4D36-8028-6A29E0DD837C}" dt="2026-01-06T11:10:04.500" v="119" actId="20577"/>
          <ac:spMkLst>
            <pc:docMk/>
            <pc:sldMk cId="764277563" sldId="264"/>
            <ac:spMk id="2" creationId="{CF0DD53D-230E-B7B9-E386-67696F0D9E4A}"/>
          </ac:spMkLst>
        </pc:spChg>
        <pc:spChg chg="mod">
          <ac:chgData name="Оспан Әсел" userId="a9aa7993-d9e2-404b-8d19-952b7ad7a2d3" providerId="ADAL" clId="{E87C6491-CD15-4D36-8028-6A29E0DD837C}" dt="2026-01-06T09:31:27.300" v="36" actId="207"/>
          <ac:spMkLst>
            <pc:docMk/>
            <pc:sldMk cId="764277563" sldId="264"/>
            <ac:spMk id="3" creationId="{4E0B1A74-56DB-1B4A-34C4-F3A62AC5D2BF}"/>
          </ac:spMkLst>
        </pc:spChg>
        <pc:spChg chg="del">
          <ac:chgData name="Оспан Әсел" userId="a9aa7993-d9e2-404b-8d19-952b7ad7a2d3" providerId="ADAL" clId="{E87C6491-CD15-4D36-8028-6A29E0DD837C}" dt="2026-01-06T09:28:47.322" v="6" actId="478"/>
          <ac:spMkLst>
            <pc:docMk/>
            <pc:sldMk cId="764277563" sldId="264"/>
            <ac:spMk id="4" creationId="{DB2E5FF8-6A18-0A62-0DCA-DB618ECDEDF6}"/>
          </ac:spMkLst>
        </pc:spChg>
        <pc:spChg chg="add del mod">
          <ac:chgData name="Оспан Әсел" userId="a9aa7993-d9e2-404b-8d19-952b7ad7a2d3" providerId="ADAL" clId="{E87C6491-CD15-4D36-8028-6A29E0DD837C}" dt="2026-01-06T09:29:07.959" v="10" actId="21"/>
          <ac:spMkLst>
            <pc:docMk/>
            <pc:sldMk cId="764277563" sldId="264"/>
            <ac:spMk id="6" creationId="{94195F13-0EEC-1828-4E37-06D35168896A}"/>
          </ac:spMkLst>
        </pc:spChg>
        <pc:spChg chg="add mod">
          <ac:chgData name="Оспан Әсел" userId="a9aa7993-d9e2-404b-8d19-952b7ad7a2d3" providerId="ADAL" clId="{E87C6491-CD15-4D36-8028-6A29E0DD837C}" dt="2026-01-06T09:31:40.678" v="40" actId="1076"/>
          <ac:spMkLst>
            <pc:docMk/>
            <pc:sldMk cId="764277563" sldId="264"/>
            <ac:spMk id="8" creationId="{D3C4F0CE-C87F-0214-B062-D4AE73C62B62}"/>
          </ac:spMkLst>
        </pc:spChg>
        <pc:picChg chg="add mod">
          <ac:chgData name="Оспан Әсел" userId="a9aa7993-d9e2-404b-8d19-952b7ad7a2d3" providerId="ADAL" clId="{E87C6491-CD15-4D36-8028-6A29E0DD837C}" dt="2026-01-06T09:31:49.847" v="43" actId="1036"/>
          <ac:picMkLst>
            <pc:docMk/>
            <pc:sldMk cId="764277563" sldId="264"/>
            <ac:picMk id="1026" creationId="{CB129221-4A00-B58F-DB06-6317D233D28E}"/>
          </ac:picMkLst>
        </pc:picChg>
      </pc:sldChg>
      <pc:sldChg chg="addSp delSp modSp new mod">
        <pc:chgData name="Оспан Әсел" userId="a9aa7993-d9e2-404b-8d19-952b7ad7a2d3" providerId="ADAL" clId="{E87C6491-CD15-4D36-8028-6A29E0DD837C}" dt="2026-01-06T09:39:33.087" v="114" actId="1076"/>
        <pc:sldMkLst>
          <pc:docMk/>
          <pc:sldMk cId="288362804" sldId="265"/>
        </pc:sldMkLst>
        <pc:spChg chg="mod">
          <ac:chgData name="Оспан Әсел" userId="a9aa7993-d9e2-404b-8d19-952b7ad7a2d3" providerId="ADAL" clId="{E87C6491-CD15-4D36-8028-6A29E0DD837C}" dt="2026-01-06T09:37:37.560" v="91" actId="1076"/>
          <ac:spMkLst>
            <pc:docMk/>
            <pc:sldMk cId="288362804" sldId="265"/>
            <ac:spMk id="2" creationId="{242CC13F-4B99-666B-1A01-DB12A9FC2085}"/>
          </ac:spMkLst>
        </pc:spChg>
        <pc:spChg chg="mod">
          <ac:chgData name="Оспан Әсел" userId="a9aa7993-d9e2-404b-8d19-952b7ad7a2d3" providerId="ADAL" clId="{E87C6491-CD15-4D36-8028-6A29E0DD837C}" dt="2026-01-06T09:37:49.681" v="95" actId="1076"/>
          <ac:spMkLst>
            <pc:docMk/>
            <pc:sldMk cId="288362804" sldId="265"/>
            <ac:spMk id="3" creationId="{271A19FC-8E7C-3E4C-846C-A4160A4AC130}"/>
          </ac:spMkLst>
        </pc:spChg>
        <pc:spChg chg="del">
          <ac:chgData name="Оспан Әсел" userId="a9aa7993-d9e2-404b-8d19-952b7ad7a2d3" providerId="ADAL" clId="{E87C6491-CD15-4D36-8028-6A29E0DD837C}" dt="2026-01-06T09:29:13.424" v="12" actId="478"/>
          <ac:spMkLst>
            <pc:docMk/>
            <pc:sldMk cId="288362804" sldId="265"/>
            <ac:spMk id="4" creationId="{7B92BA6E-0D31-898F-8BE1-BF4C7818156A}"/>
          </ac:spMkLst>
        </pc:spChg>
        <pc:spChg chg="add mod">
          <ac:chgData name="Оспан Әсел" userId="a9aa7993-d9e2-404b-8d19-952b7ad7a2d3" providerId="ADAL" clId="{E87C6491-CD15-4D36-8028-6A29E0DD837C}" dt="2026-01-06T09:39:26.756" v="113" actId="14100"/>
          <ac:spMkLst>
            <pc:docMk/>
            <pc:sldMk cId="288362804" sldId="265"/>
            <ac:spMk id="6" creationId="{94195F13-0EEC-1828-4E37-06D35168896A}"/>
          </ac:spMkLst>
        </pc:spChg>
        <pc:spChg chg="add del">
          <ac:chgData name="Оспан Әсел" userId="a9aa7993-d9e2-404b-8d19-952b7ad7a2d3" providerId="ADAL" clId="{E87C6491-CD15-4D36-8028-6A29E0DD837C}" dt="2026-01-06T09:38:13.494" v="99" actId="22"/>
          <ac:spMkLst>
            <pc:docMk/>
            <pc:sldMk cId="288362804" sldId="265"/>
            <ac:spMk id="7" creationId="{BE43A4BA-D327-91BC-63FD-2A6AB1F0510B}"/>
          </ac:spMkLst>
        </pc:spChg>
        <pc:picChg chg="add mod">
          <ac:chgData name="Оспан Әсел" userId="a9aa7993-d9e2-404b-8d19-952b7ad7a2d3" providerId="ADAL" clId="{E87C6491-CD15-4D36-8028-6A29E0DD837C}" dt="2026-01-06T09:37:54.007" v="97" actId="1076"/>
          <ac:picMkLst>
            <pc:docMk/>
            <pc:sldMk cId="288362804" sldId="265"/>
            <ac:picMk id="2050" creationId="{2DD1B17B-D11C-D008-EC58-80B674B84B83}"/>
          </ac:picMkLst>
        </pc:picChg>
        <pc:picChg chg="add mod">
          <ac:chgData name="Оспан Әсел" userId="a9aa7993-d9e2-404b-8d19-952b7ad7a2d3" providerId="ADAL" clId="{E87C6491-CD15-4D36-8028-6A29E0DD837C}" dt="2026-01-06T09:39:33.087" v="114" actId="1076"/>
          <ac:picMkLst>
            <pc:docMk/>
            <pc:sldMk cId="288362804" sldId="265"/>
            <ac:picMk id="2052" creationId="{2A8C26DD-55FC-DCCF-340A-4833B8268C30}"/>
          </ac:picMkLst>
        </pc:picChg>
      </pc:sldChg>
      <pc:sldChg chg="addSp delSp modSp new mod">
        <pc:chgData name="Оспан Әсел" userId="a9aa7993-d9e2-404b-8d19-952b7ad7a2d3" providerId="ADAL" clId="{E87C6491-CD15-4D36-8028-6A29E0DD837C}" dt="2026-01-06T11:23:06.238" v="193" actId="113"/>
        <pc:sldMkLst>
          <pc:docMk/>
          <pc:sldMk cId="997199012" sldId="266"/>
        </pc:sldMkLst>
        <pc:spChg chg="mod">
          <ac:chgData name="Оспан Әсел" userId="a9aa7993-d9e2-404b-8d19-952b7ad7a2d3" providerId="ADAL" clId="{E87C6491-CD15-4D36-8028-6A29E0DD837C}" dt="2026-01-06T11:18:38.016" v="152" actId="1076"/>
          <ac:spMkLst>
            <pc:docMk/>
            <pc:sldMk cId="997199012" sldId="266"/>
            <ac:spMk id="2" creationId="{E1A838F3-CF9C-6CEB-8C42-91AD269900E6}"/>
          </ac:spMkLst>
        </pc:spChg>
        <pc:spChg chg="mod">
          <ac:chgData name="Оспан Әсел" userId="a9aa7993-d9e2-404b-8d19-952b7ad7a2d3" providerId="ADAL" clId="{E87C6491-CD15-4D36-8028-6A29E0DD837C}" dt="2026-01-06T11:21:10.042" v="173" actId="114"/>
          <ac:spMkLst>
            <pc:docMk/>
            <pc:sldMk cId="997199012" sldId="266"/>
            <ac:spMk id="3" creationId="{FBC1D478-A29F-1079-B40C-3034CA4FEA88}"/>
          </ac:spMkLst>
        </pc:spChg>
        <pc:spChg chg="del">
          <ac:chgData name="Оспан Әсел" userId="a9aa7993-d9e2-404b-8d19-952b7ad7a2d3" providerId="ADAL" clId="{E87C6491-CD15-4D36-8028-6A29E0DD837C}" dt="2026-01-06T11:14:12.905" v="131" actId="478"/>
          <ac:spMkLst>
            <pc:docMk/>
            <pc:sldMk cId="997199012" sldId="266"/>
            <ac:spMk id="4" creationId="{7B0C1833-DBC5-52C3-0681-68A90621D9AB}"/>
          </ac:spMkLst>
        </pc:spChg>
        <pc:spChg chg="add mod">
          <ac:chgData name="Оспан Әсел" userId="a9aa7993-d9e2-404b-8d19-952b7ad7a2d3" providerId="ADAL" clId="{E87C6491-CD15-4D36-8028-6A29E0DD837C}" dt="2026-01-06T11:23:06.238" v="193" actId="113"/>
          <ac:spMkLst>
            <pc:docMk/>
            <pc:sldMk cId="997199012" sldId="266"/>
            <ac:spMk id="6" creationId="{9E134161-9CBB-23D0-D879-2D72E6C9A8C6}"/>
          </ac:spMkLst>
        </pc:spChg>
      </pc:sldChg>
      <pc:sldChg chg="delSp modSp new mod">
        <pc:chgData name="Оспан Әсел" userId="a9aa7993-d9e2-404b-8d19-952b7ad7a2d3" providerId="ADAL" clId="{E87C6491-CD15-4D36-8028-6A29E0DD837C}" dt="2026-01-06T12:55:02.932" v="260" actId="207"/>
        <pc:sldMkLst>
          <pc:docMk/>
          <pc:sldMk cId="1490535227" sldId="267"/>
        </pc:sldMkLst>
        <pc:spChg chg="del">
          <ac:chgData name="Оспан Әсел" userId="a9aa7993-d9e2-404b-8d19-952b7ad7a2d3" providerId="ADAL" clId="{E87C6491-CD15-4D36-8028-6A29E0DD837C}" dt="2026-01-06T12:54:31.468" v="241" actId="478"/>
          <ac:spMkLst>
            <pc:docMk/>
            <pc:sldMk cId="1490535227" sldId="267"/>
            <ac:spMk id="2" creationId="{F7F939A4-ED0A-A650-F965-887A0B6DEE88}"/>
          </ac:spMkLst>
        </pc:spChg>
        <pc:spChg chg="mod">
          <ac:chgData name="Оспан Әсел" userId="a9aa7993-d9e2-404b-8d19-952b7ad7a2d3" providerId="ADAL" clId="{E87C6491-CD15-4D36-8028-6A29E0DD837C}" dt="2026-01-06T12:54:56.119" v="258" actId="27636"/>
          <ac:spMkLst>
            <pc:docMk/>
            <pc:sldMk cId="1490535227" sldId="267"/>
            <ac:spMk id="3" creationId="{687441D1-5152-A17A-40C0-7A44CC02B0F8}"/>
          </ac:spMkLst>
        </pc:spChg>
        <pc:spChg chg="mod">
          <ac:chgData name="Оспан Әсел" userId="a9aa7993-d9e2-404b-8d19-952b7ad7a2d3" providerId="ADAL" clId="{E87C6491-CD15-4D36-8028-6A29E0DD837C}" dt="2026-01-06T12:55:02.932" v="260" actId="207"/>
          <ac:spMkLst>
            <pc:docMk/>
            <pc:sldMk cId="1490535227" sldId="267"/>
            <ac:spMk id="4" creationId="{20CFD666-BE8B-9DDF-035C-712C7CDB08DD}"/>
          </ac:spMkLst>
        </pc:spChg>
      </pc:sldChg>
      <pc:sldChg chg="addSp delSp modSp new mod">
        <pc:chgData name="Оспан Әсел" userId="a9aa7993-d9e2-404b-8d19-952b7ad7a2d3" providerId="ADAL" clId="{E87C6491-CD15-4D36-8028-6A29E0DD837C}" dt="2026-01-06T12:53:42.683" v="234" actId="12269"/>
        <pc:sldMkLst>
          <pc:docMk/>
          <pc:sldMk cId="3720532097" sldId="268"/>
        </pc:sldMkLst>
        <pc:spChg chg="mod">
          <ac:chgData name="Оспан Әсел" userId="a9aa7993-d9e2-404b-8d19-952b7ad7a2d3" providerId="ADAL" clId="{E87C6491-CD15-4D36-8028-6A29E0DD837C}" dt="2026-01-06T12:51:27.071" v="210" actId="14100"/>
          <ac:spMkLst>
            <pc:docMk/>
            <pc:sldMk cId="3720532097" sldId="268"/>
            <ac:spMk id="2" creationId="{DEDA4934-4273-359E-811D-1C4B0EAB03AF}"/>
          </ac:spMkLst>
        </pc:spChg>
        <pc:spChg chg="mod">
          <ac:chgData name="Оспан Әсел" userId="a9aa7993-d9e2-404b-8d19-952b7ad7a2d3" providerId="ADAL" clId="{E87C6491-CD15-4D36-8028-6A29E0DD837C}" dt="2026-01-06T12:53:05.011" v="231" actId="27636"/>
          <ac:spMkLst>
            <pc:docMk/>
            <pc:sldMk cId="3720532097" sldId="268"/>
            <ac:spMk id="3" creationId="{3A96B82B-7AFC-19F0-B0D3-CE83225D5B8D}"/>
          </ac:spMkLst>
        </pc:spChg>
        <pc:spChg chg="del mod">
          <ac:chgData name="Оспан Әсел" userId="a9aa7993-d9e2-404b-8d19-952b7ad7a2d3" providerId="ADAL" clId="{E87C6491-CD15-4D36-8028-6A29E0DD837C}" dt="2026-01-06T12:52:05.347" v="218" actId="478"/>
          <ac:spMkLst>
            <pc:docMk/>
            <pc:sldMk cId="3720532097" sldId="268"/>
            <ac:spMk id="4" creationId="{6F75C579-7C8B-4A95-CB2D-FD348E5A5B7C}"/>
          </ac:spMkLst>
        </pc:spChg>
        <pc:spChg chg="add del mod">
          <ac:chgData name="Оспан Әсел" userId="a9aa7993-d9e2-404b-8d19-952b7ad7a2d3" providerId="ADAL" clId="{E87C6491-CD15-4D36-8028-6A29E0DD837C}" dt="2026-01-06T12:52:41.406" v="224" actId="26606"/>
          <ac:spMkLst>
            <pc:docMk/>
            <pc:sldMk cId="3720532097" sldId="268"/>
            <ac:spMk id="6" creationId="{CC8EAF01-CCE9-CBB1-D2F5-16A79E733BBF}"/>
          </ac:spMkLst>
        </pc:spChg>
        <pc:graphicFrameChg chg="add mod">
          <ac:chgData name="Оспан Әсел" userId="a9aa7993-d9e2-404b-8d19-952b7ad7a2d3" providerId="ADAL" clId="{E87C6491-CD15-4D36-8028-6A29E0DD837C}" dt="2026-01-06T12:53:42.683" v="234" actId="12269"/>
          <ac:graphicFrameMkLst>
            <pc:docMk/>
            <pc:sldMk cId="3720532097" sldId="268"/>
            <ac:graphicFrameMk id="8" creationId="{0927F735-71E5-8D7B-F144-6D702472A92C}"/>
          </ac:graphicFrameMkLst>
        </pc:graphicFrameChg>
      </pc:sldChg>
      <pc:sldChg chg="addSp delSp modSp new mod modClrScheme chgLayout">
        <pc:chgData name="Оспан Әсел" userId="a9aa7993-d9e2-404b-8d19-952b7ad7a2d3" providerId="ADAL" clId="{E87C6491-CD15-4D36-8028-6A29E0DD837C}" dt="2026-01-06T13:06:34.781" v="268" actId="20577"/>
        <pc:sldMkLst>
          <pc:docMk/>
          <pc:sldMk cId="2710750522" sldId="269"/>
        </pc:sldMkLst>
        <pc:spChg chg="del">
          <ac:chgData name="Оспан Әсел" userId="a9aa7993-d9e2-404b-8d19-952b7ad7a2d3" providerId="ADAL" clId="{E87C6491-CD15-4D36-8028-6A29E0DD837C}" dt="2026-01-06T13:06:21.030" v="262" actId="700"/>
          <ac:spMkLst>
            <pc:docMk/>
            <pc:sldMk cId="2710750522" sldId="269"/>
            <ac:spMk id="2" creationId="{500A950E-30B2-6DBC-C3A5-6337486C582E}"/>
          </ac:spMkLst>
        </pc:spChg>
        <pc:spChg chg="del">
          <ac:chgData name="Оспан Әсел" userId="a9aa7993-d9e2-404b-8d19-952b7ad7a2d3" providerId="ADAL" clId="{E87C6491-CD15-4D36-8028-6A29E0DD837C}" dt="2026-01-06T13:06:21.030" v="262" actId="700"/>
          <ac:spMkLst>
            <pc:docMk/>
            <pc:sldMk cId="2710750522" sldId="269"/>
            <ac:spMk id="3" creationId="{B75584A0-8A58-668B-698A-725C01F7B43F}"/>
          </ac:spMkLst>
        </pc:spChg>
        <pc:spChg chg="del">
          <ac:chgData name="Оспан Әсел" userId="a9aa7993-d9e2-404b-8d19-952b7ad7a2d3" providerId="ADAL" clId="{E87C6491-CD15-4D36-8028-6A29E0DD837C}" dt="2026-01-06T13:06:21.030" v="262" actId="700"/>
          <ac:spMkLst>
            <pc:docMk/>
            <pc:sldMk cId="2710750522" sldId="269"/>
            <ac:spMk id="4" creationId="{87D4E881-CCE3-13EB-6CD0-4FC3E9EAF5D2}"/>
          </ac:spMkLst>
        </pc:spChg>
        <pc:spChg chg="add mod">
          <ac:chgData name="Оспан Әсел" userId="a9aa7993-d9e2-404b-8d19-952b7ad7a2d3" providerId="ADAL" clId="{E87C6491-CD15-4D36-8028-6A29E0DD837C}" dt="2026-01-06T13:06:34.781" v="268" actId="20577"/>
          <ac:spMkLst>
            <pc:docMk/>
            <pc:sldMk cId="2710750522" sldId="269"/>
            <ac:spMk id="5" creationId="{7E1FA5BE-E10B-C228-D521-BD28FC71073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6E828F-1527-47F5-869B-E3E4BF3A465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66A03219-BF16-4766-83DE-55F43C8B2E03}">
      <dgm:prSet/>
      <dgm:spPr/>
      <dgm:t>
        <a:bodyPr/>
        <a:lstStyle/>
        <a:p>
          <a:r>
            <a:rPr lang="ru-RU" b="1"/>
            <a:t>MinMax</a:t>
          </a:r>
          <a:r>
            <a:rPr lang="ru-RU"/>
            <a:t> нормализация — приведение данных к масштабу между 0 и 1.</a:t>
          </a:r>
          <a:endParaRPr lang="en-US"/>
        </a:p>
      </dgm:t>
    </dgm:pt>
    <dgm:pt modelId="{FBB31B75-1EBE-4957-A367-E5FBE1AFA0BA}" type="parTrans" cxnId="{3D1805C4-5649-4DC9-9D89-6CE0B99A233A}">
      <dgm:prSet/>
      <dgm:spPr/>
      <dgm:t>
        <a:bodyPr/>
        <a:lstStyle/>
        <a:p>
          <a:endParaRPr lang="en-US"/>
        </a:p>
      </dgm:t>
    </dgm:pt>
    <dgm:pt modelId="{600C0DBC-9E6C-47D5-873F-D5AEEE25346D}" type="sibTrans" cxnId="{3D1805C4-5649-4DC9-9D89-6CE0B99A233A}">
      <dgm:prSet/>
      <dgm:spPr/>
      <dgm:t>
        <a:bodyPr/>
        <a:lstStyle/>
        <a:p>
          <a:endParaRPr lang="en-US"/>
        </a:p>
      </dgm:t>
    </dgm:pt>
    <dgm:pt modelId="{FBCEE81D-47A3-4A4C-947F-43A14B65F20D}">
      <dgm:prSet/>
      <dgm:spPr/>
      <dgm:t>
        <a:bodyPr/>
        <a:lstStyle/>
        <a:p>
          <a:r>
            <a:rPr lang="ru-RU" b="1"/>
            <a:t>Стандартная</a:t>
          </a:r>
          <a:r>
            <a:rPr lang="ru-RU"/>
            <a:t> нормализация — данные имеют среднее 0 и стандартное отклонение 1.</a:t>
          </a:r>
          <a:endParaRPr lang="en-US"/>
        </a:p>
      </dgm:t>
    </dgm:pt>
    <dgm:pt modelId="{BB700590-28A1-491D-892A-910CE8C046CB}" type="parTrans" cxnId="{C7C03437-92A7-48AD-A00E-211F6FF3E0CB}">
      <dgm:prSet/>
      <dgm:spPr/>
      <dgm:t>
        <a:bodyPr/>
        <a:lstStyle/>
        <a:p>
          <a:endParaRPr lang="en-US"/>
        </a:p>
      </dgm:t>
    </dgm:pt>
    <dgm:pt modelId="{4E603180-081E-4F8A-ADE6-45F5EF73BAB3}" type="sibTrans" cxnId="{C7C03437-92A7-48AD-A00E-211F6FF3E0CB}">
      <dgm:prSet/>
      <dgm:spPr/>
      <dgm:t>
        <a:bodyPr/>
        <a:lstStyle/>
        <a:p>
          <a:endParaRPr lang="en-US"/>
        </a:p>
      </dgm:t>
    </dgm:pt>
    <dgm:pt modelId="{D8590E3E-28C9-4171-B68D-508A095E9673}" type="pres">
      <dgm:prSet presAssocID="{166E828F-1527-47F5-869B-E3E4BF3A465A}" presName="linear" presStyleCnt="0">
        <dgm:presLayoutVars>
          <dgm:animLvl val="lvl"/>
          <dgm:resizeHandles val="exact"/>
        </dgm:presLayoutVars>
      </dgm:prSet>
      <dgm:spPr/>
    </dgm:pt>
    <dgm:pt modelId="{5D9A9FA0-AF90-41C4-832B-F7FE639EF881}" type="pres">
      <dgm:prSet presAssocID="{66A03219-BF16-4766-83DE-55F43C8B2E03}" presName="parentText" presStyleLbl="node1" presStyleIdx="0" presStyleCnt="2">
        <dgm:presLayoutVars>
          <dgm:chMax val="0"/>
          <dgm:bulletEnabled val="1"/>
        </dgm:presLayoutVars>
      </dgm:prSet>
      <dgm:spPr/>
    </dgm:pt>
    <dgm:pt modelId="{68EBDB55-FD45-4C6C-844A-F46B2F005AC7}" type="pres">
      <dgm:prSet presAssocID="{600C0DBC-9E6C-47D5-873F-D5AEEE25346D}" presName="spacer" presStyleCnt="0"/>
      <dgm:spPr/>
    </dgm:pt>
    <dgm:pt modelId="{B329ED47-609C-4FF0-A7D9-4156BCB94F93}" type="pres">
      <dgm:prSet presAssocID="{FBCEE81D-47A3-4A4C-947F-43A14B65F20D}" presName="parentText" presStyleLbl="node1" presStyleIdx="1" presStyleCnt="2">
        <dgm:presLayoutVars>
          <dgm:chMax val="0"/>
          <dgm:bulletEnabled val="1"/>
        </dgm:presLayoutVars>
      </dgm:prSet>
      <dgm:spPr/>
    </dgm:pt>
  </dgm:ptLst>
  <dgm:cxnLst>
    <dgm:cxn modelId="{343E1D28-147A-422E-86AC-193326FFB815}" type="presOf" srcId="{166E828F-1527-47F5-869B-E3E4BF3A465A}" destId="{D8590E3E-28C9-4171-B68D-508A095E9673}" srcOrd="0" destOrd="0" presId="urn:microsoft.com/office/officeart/2005/8/layout/vList2"/>
    <dgm:cxn modelId="{CD6A4F2E-C02A-42A1-BA8D-255E5D23A34C}" type="presOf" srcId="{FBCEE81D-47A3-4A4C-947F-43A14B65F20D}" destId="{B329ED47-609C-4FF0-A7D9-4156BCB94F93}" srcOrd="0" destOrd="0" presId="urn:microsoft.com/office/officeart/2005/8/layout/vList2"/>
    <dgm:cxn modelId="{C7C03437-92A7-48AD-A00E-211F6FF3E0CB}" srcId="{166E828F-1527-47F5-869B-E3E4BF3A465A}" destId="{FBCEE81D-47A3-4A4C-947F-43A14B65F20D}" srcOrd="1" destOrd="0" parTransId="{BB700590-28A1-491D-892A-910CE8C046CB}" sibTransId="{4E603180-081E-4F8A-ADE6-45F5EF73BAB3}"/>
    <dgm:cxn modelId="{217D0AB4-802B-489F-8429-0D50EB8569E1}" type="presOf" srcId="{66A03219-BF16-4766-83DE-55F43C8B2E03}" destId="{5D9A9FA0-AF90-41C4-832B-F7FE639EF881}" srcOrd="0" destOrd="0" presId="urn:microsoft.com/office/officeart/2005/8/layout/vList2"/>
    <dgm:cxn modelId="{3D1805C4-5649-4DC9-9D89-6CE0B99A233A}" srcId="{166E828F-1527-47F5-869B-E3E4BF3A465A}" destId="{66A03219-BF16-4766-83DE-55F43C8B2E03}" srcOrd="0" destOrd="0" parTransId="{FBB31B75-1EBE-4957-A367-E5FBE1AFA0BA}" sibTransId="{600C0DBC-9E6C-47D5-873F-D5AEEE25346D}"/>
    <dgm:cxn modelId="{1D607D26-E70B-4D56-BF51-5509A50B39CF}" type="presParOf" srcId="{D8590E3E-28C9-4171-B68D-508A095E9673}" destId="{5D9A9FA0-AF90-41C4-832B-F7FE639EF881}" srcOrd="0" destOrd="0" presId="urn:microsoft.com/office/officeart/2005/8/layout/vList2"/>
    <dgm:cxn modelId="{380D368B-D19A-4937-B8DA-EF8E64ADACBF}" type="presParOf" srcId="{D8590E3E-28C9-4171-B68D-508A095E9673}" destId="{68EBDB55-FD45-4C6C-844A-F46B2F005AC7}" srcOrd="1" destOrd="0" presId="urn:microsoft.com/office/officeart/2005/8/layout/vList2"/>
    <dgm:cxn modelId="{0BE36116-CAE8-4C89-9564-A793800BF68F}" type="presParOf" srcId="{D8590E3E-28C9-4171-B68D-508A095E9673}" destId="{B329ED47-609C-4FF0-A7D9-4156BCB94F93}"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5C35A9C-112E-4206-AC7A-07D688EDC16C}" type="doc">
      <dgm:prSet loTypeId="urn:microsoft.com/office/officeart/2008/layout/LinedList" loCatId="list" qsTypeId="urn:microsoft.com/office/officeart/2005/8/quickstyle/3d1" qsCatId="3D" csTypeId="urn:microsoft.com/office/officeart/2005/8/colors/accent1_2" csCatId="accent1"/>
      <dgm:spPr/>
      <dgm:t>
        <a:bodyPr/>
        <a:lstStyle/>
        <a:p>
          <a:endParaRPr lang="en-US"/>
        </a:p>
      </dgm:t>
    </dgm:pt>
    <dgm:pt modelId="{7F97074D-8BDA-488A-88A9-2D48C96A13F1}">
      <dgm:prSet/>
      <dgm:spPr/>
      <dgm:t>
        <a:bodyPr/>
        <a:lstStyle/>
        <a:p>
          <a:r>
            <a:rPr lang="ru-RU" b="1" i="0"/>
            <a:t>Как искать выбросы:</a:t>
          </a:r>
          <a:endParaRPr lang="en-US"/>
        </a:p>
      </dgm:t>
    </dgm:pt>
    <dgm:pt modelId="{0DDCAC4A-0D1E-4784-8DF8-D7291D2FC928}" type="parTrans" cxnId="{82FD7673-B526-4830-858D-E3A23C344F91}">
      <dgm:prSet/>
      <dgm:spPr/>
      <dgm:t>
        <a:bodyPr/>
        <a:lstStyle/>
        <a:p>
          <a:endParaRPr lang="en-US"/>
        </a:p>
      </dgm:t>
    </dgm:pt>
    <dgm:pt modelId="{8E5383AA-9C57-4CE5-90CF-F94751C53253}" type="sibTrans" cxnId="{82FD7673-B526-4830-858D-E3A23C344F91}">
      <dgm:prSet/>
      <dgm:spPr/>
      <dgm:t>
        <a:bodyPr/>
        <a:lstStyle/>
        <a:p>
          <a:endParaRPr lang="en-US"/>
        </a:p>
      </dgm:t>
    </dgm:pt>
    <dgm:pt modelId="{19FEDB54-9E7D-465D-AD9C-CA5B4879DFA3}">
      <dgm:prSet/>
      <dgm:spPr/>
      <dgm:t>
        <a:bodyPr/>
        <a:lstStyle/>
        <a:p>
          <a:r>
            <a:rPr lang="ru-RU" b="1" i="0" dirty="0"/>
            <a:t>Поиск и удаление по порогу</a:t>
          </a:r>
          <a:br>
            <a:rPr lang="ru-RU" b="0" i="0" dirty="0"/>
          </a:br>
          <a:r>
            <a:rPr lang="ru-RU" b="0" i="0" dirty="0"/>
            <a:t>Способ нахождения выбросов, основанный на здравом смысле и методе пристального взгляда. Посмотреть данные и поискать невозможные и нелогичные значения, например, в столбце «высота здания» стоит 30 км.</a:t>
          </a:r>
          <a:endParaRPr lang="en-US" dirty="0"/>
        </a:p>
      </dgm:t>
    </dgm:pt>
    <dgm:pt modelId="{85BF3AFA-31B9-4E92-BC43-52B17686F282}" type="parTrans" cxnId="{17161559-31F4-4831-88CC-8E4C0CA9DF34}">
      <dgm:prSet/>
      <dgm:spPr/>
      <dgm:t>
        <a:bodyPr/>
        <a:lstStyle/>
        <a:p>
          <a:endParaRPr lang="en-US"/>
        </a:p>
      </dgm:t>
    </dgm:pt>
    <dgm:pt modelId="{8C21CD96-1B8A-40FC-A6B9-E68E83161672}" type="sibTrans" cxnId="{17161559-31F4-4831-88CC-8E4C0CA9DF34}">
      <dgm:prSet/>
      <dgm:spPr/>
      <dgm:t>
        <a:bodyPr/>
        <a:lstStyle/>
        <a:p>
          <a:endParaRPr lang="en-US"/>
        </a:p>
      </dgm:t>
    </dgm:pt>
    <dgm:pt modelId="{2C0B7329-7EF1-4D4A-87D3-7E968830862E}">
      <dgm:prSet/>
      <dgm:spPr/>
      <dgm:t>
        <a:bodyPr/>
        <a:lstStyle/>
        <a:p>
          <a:r>
            <a:rPr lang="ru-RU" b="1" i="0" dirty="0"/>
            <a:t>Поиск с помощью статистики</a:t>
          </a:r>
          <a:br>
            <a:rPr lang="ru-RU" b="0" i="0" dirty="0"/>
          </a:br>
          <a:r>
            <a:rPr lang="ru-RU" b="0" i="0" dirty="0"/>
            <a:t>Поиск с помощью здравого смысла трудно автоматизировать, поэтому эффективнее статистические методы. Например, поиск по отклонению или по распределению IQR (</a:t>
          </a:r>
          <a:r>
            <a:rPr lang="ru-RU" b="0" i="0" dirty="0" err="1"/>
            <a:t>interquartile</a:t>
          </a:r>
          <a:r>
            <a:rPr lang="ru-RU" b="0" i="0" dirty="0"/>
            <a:t> </a:t>
          </a:r>
          <a:r>
            <a:rPr lang="ru-RU" b="0" i="0" dirty="0" err="1"/>
            <a:t>range</a:t>
          </a:r>
          <a:r>
            <a:rPr lang="ru-RU" b="0" i="0" dirty="0"/>
            <a:t>, </a:t>
          </a:r>
          <a:r>
            <a:rPr lang="ru-RU" b="0" i="0" dirty="0" err="1"/>
            <a:t>межквартильное</a:t>
          </a:r>
          <a:r>
            <a:rPr lang="ru-RU" b="0" i="0" dirty="0"/>
            <a:t> расстояние).</a:t>
          </a:r>
          <a:endParaRPr lang="en-US" dirty="0"/>
        </a:p>
      </dgm:t>
    </dgm:pt>
    <dgm:pt modelId="{D7BD02A1-FBCB-4EDF-BD08-C25C413CD4C8}" type="parTrans" cxnId="{FA5AEB37-B2BC-4E74-ABAA-33861D777A3B}">
      <dgm:prSet/>
      <dgm:spPr/>
      <dgm:t>
        <a:bodyPr/>
        <a:lstStyle/>
        <a:p>
          <a:endParaRPr lang="en-US"/>
        </a:p>
      </dgm:t>
    </dgm:pt>
    <dgm:pt modelId="{DE2CFB27-6FB8-4D2D-85D8-28232C4F3782}" type="sibTrans" cxnId="{FA5AEB37-B2BC-4E74-ABAA-33861D777A3B}">
      <dgm:prSet/>
      <dgm:spPr/>
      <dgm:t>
        <a:bodyPr/>
        <a:lstStyle/>
        <a:p>
          <a:endParaRPr lang="en-US"/>
        </a:p>
      </dgm:t>
    </dgm:pt>
    <dgm:pt modelId="{4863A538-D215-4033-95E6-10818DCA65D1}">
      <dgm:prSet/>
      <dgm:spPr/>
      <dgm:t>
        <a:bodyPr/>
        <a:lstStyle/>
        <a:p>
          <a:r>
            <a:rPr lang="ru-RU" b="1" i="0"/>
            <a:t>Поиск с помощью DBSCAN</a:t>
          </a:r>
          <a:br>
            <a:rPr lang="ru-RU" b="0" i="0"/>
          </a:br>
          <a:r>
            <a:rPr lang="ru-RU" b="0" i="0"/>
            <a:t>Поиск с помощью методов кластеризации, один из таких методов — DBSCAN, который может автоматически находить шум в данных.</a:t>
          </a:r>
          <a:endParaRPr lang="en-US"/>
        </a:p>
      </dgm:t>
    </dgm:pt>
    <dgm:pt modelId="{56A55E4F-CBA7-4AC1-8D87-E1D74CF0E667}" type="parTrans" cxnId="{C4015FCE-83AA-4E1B-B036-DE6548525F44}">
      <dgm:prSet/>
      <dgm:spPr/>
      <dgm:t>
        <a:bodyPr/>
        <a:lstStyle/>
        <a:p>
          <a:endParaRPr lang="en-US"/>
        </a:p>
      </dgm:t>
    </dgm:pt>
    <dgm:pt modelId="{819AF791-7991-46D9-96C8-FCD97A3B0EC2}" type="sibTrans" cxnId="{C4015FCE-83AA-4E1B-B036-DE6548525F44}">
      <dgm:prSet/>
      <dgm:spPr/>
      <dgm:t>
        <a:bodyPr/>
        <a:lstStyle/>
        <a:p>
          <a:endParaRPr lang="en-US"/>
        </a:p>
      </dgm:t>
    </dgm:pt>
    <dgm:pt modelId="{6194E166-5BE5-42BE-A9B2-476DD9F20984}" type="pres">
      <dgm:prSet presAssocID="{B5C35A9C-112E-4206-AC7A-07D688EDC16C}" presName="vert0" presStyleCnt="0">
        <dgm:presLayoutVars>
          <dgm:dir/>
          <dgm:animOne val="branch"/>
          <dgm:animLvl val="lvl"/>
        </dgm:presLayoutVars>
      </dgm:prSet>
      <dgm:spPr/>
    </dgm:pt>
    <dgm:pt modelId="{2E91E3A5-8677-40CC-AD8A-28134FEA1AE0}" type="pres">
      <dgm:prSet presAssocID="{7F97074D-8BDA-488A-88A9-2D48C96A13F1}" presName="thickLine" presStyleLbl="alignNode1" presStyleIdx="0" presStyleCnt="4"/>
      <dgm:spPr/>
    </dgm:pt>
    <dgm:pt modelId="{E2229319-2AA9-49F4-B93F-85F9E77276C0}" type="pres">
      <dgm:prSet presAssocID="{7F97074D-8BDA-488A-88A9-2D48C96A13F1}" presName="horz1" presStyleCnt="0"/>
      <dgm:spPr/>
    </dgm:pt>
    <dgm:pt modelId="{7E88F62A-C05B-4D2D-8FE5-1F55EAC16620}" type="pres">
      <dgm:prSet presAssocID="{7F97074D-8BDA-488A-88A9-2D48C96A13F1}" presName="tx1" presStyleLbl="revTx" presStyleIdx="0" presStyleCnt="4"/>
      <dgm:spPr/>
    </dgm:pt>
    <dgm:pt modelId="{A4F944A3-E030-4641-A323-BC44471E26D4}" type="pres">
      <dgm:prSet presAssocID="{7F97074D-8BDA-488A-88A9-2D48C96A13F1}" presName="vert1" presStyleCnt="0"/>
      <dgm:spPr/>
    </dgm:pt>
    <dgm:pt modelId="{53649249-36A5-41EC-9E38-466EEB266851}" type="pres">
      <dgm:prSet presAssocID="{19FEDB54-9E7D-465D-AD9C-CA5B4879DFA3}" presName="thickLine" presStyleLbl="alignNode1" presStyleIdx="1" presStyleCnt="4"/>
      <dgm:spPr/>
    </dgm:pt>
    <dgm:pt modelId="{64DB84E1-4BCD-4E0A-B16C-D12FB021910C}" type="pres">
      <dgm:prSet presAssocID="{19FEDB54-9E7D-465D-AD9C-CA5B4879DFA3}" presName="horz1" presStyleCnt="0"/>
      <dgm:spPr/>
    </dgm:pt>
    <dgm:pt modelId="{BC38323C-99F0-42E7-A30D-411F5FB17E65}" type="pres">
      <dgm:prSet presAssocID="{19FEDB54-9E7D-465D-AD9C-CA5B4879DFA3}" presName="tx1" presStyleLbl="revTx" presStyleIdx="1" presStyleCnt="4"/>
      <dgm:spPr/>
    </dgm:pt>
    <dgm:pt modelId="{44D81CE6-585F-4C55-9F45-7D0C7FF9D738}" type="pres">
      <dgm:prSet presAssocID="{19FEDB54-9E7D-465D-AD9C-CA5B4879DFA3}" presName="vert1" presStyleCnt="0"/>
      <dgm:spPr/>
    </dgm:pt>
    <dgm:pt modelId="{C263A6DC-8E27-4EB2-80BC-54B87369D8E2}" type="pres">
      <dgm:prSet presAssocID="{2C0B7329-7EF1-4D4A-87D3-7E968830862E}" presName="thickLine" presStyleLbl="alignNode1" presStyleIdx="2" presStyleCnt="4"/>
      <dgm:spPr/>
    </dgm:pt>
    <dgm:pt modelId="{EC299791-52E9-4E66-B9B4-E32742972A94}" type="pres">
      <dgm:prSet presAssocID="{2C0B7329-7EF1-4D4A-87D3-7E968830862E}" presName="horz1" presStyleCnt="0"/>
      <dgm:spPr/>
    </dgm:pt>
    <dgm:pt modelId="{7FED6513-CE37-409B-B1F3-CF3CDC58D23E}" type="pres">
      <dgm:prSet presAssocID="{2C0B7329-7EF1-4D4A-87D3-7E968830862E}" presName="tx1" presStyleLbl="revTx" presStyleIdx="2" presStyleCnt="4"/>
      <dgm:spPr/>
    </dgm:pt>
    <dgm:pt modelId="{1BF760B7-B29D-4898-9F36-AD8B0828C7DF}" type="pres">
      <dgm:prSet presAssocID="{2C0B7329-7EF1-4D4A-87D3-7E968830862E}" presName="vert1" presStyleCnt="0"/>
      <dgm:spPr/>
    </dgm:pt>
    <dgm:pt modelId="{19890CD6-CF3B-4A30-B218-D93653442475}" type="pres">
      <dgm:prSet presAssocID="{4863A538-D215-4033-95E6-10818DCA65D1}" presName="thickLine" presStyleLbl="alignNode1" presStyleIdx="3" presStyleCnt="4"/>
      <dgm:spPr/>
    </dgm:pt>
    <dgm:pt modelId="{785D2670-4CE4-4801-81A6-1FA1D46AFAF7}" type="pres">
      <dgm:prSet presAssocID="{4863A538-D215-4033-95E6-10818DCA65D1}" presName="horz1" presStyleCnt="0"/>
      <dgm:spPr/>
    </dgm:pt>
    <dgm:pt modelId="{ADEAB0DE-58B8-4246-8724-EA52081E96D8}" type="pres">
      <dgm:prSet presAssocID="{4863A538-D215-4033-95E6-10818DCA65D1}" presName="tx1" presStyleLbl="revTx" presStyleIdx="3" presStyleCnt="4"/>
      <dgm:spPr/>
    </dgm:pt>
    <dgm:pt modelId="{FB6699B4-4D7A-437D-B5AC-DC9B7471C19C}" type="pres">
      <dgm:prSet presAssocID="{4863A538-D215-4033-95E6-10818DCA65D1}" presName="vert1" presStyleCnt="0"/>
      <dgm:spPr/>
    </dgm:pt>
  </dgm:ptLst>
  <dgm:cxnLst>
    <dgm:cxn modelId="{10FE4715-CA9B-4570-9B3E-3C4926EB8F40}" type="presOf" srcId="{7F97074D-8BDA-488A-88A9-2D48C96A13F1}" destId="{7E88F62A-C05B-4D2D-8FE5-1F55EAC16620}" srcOrd="0" destOrd="0" presId="urn:microsoft.com/office/officeart/2008/layout/LinedList"/>
    <dgm:cxn modelId="{FA5AEB37-B2BC-4E74-ABAA-33861D777A3B}" srcId="{B5C35A9C-112E-4206-AC7A-07D688EDC16C}" destId="{2C0B7329-7EF1-4D4A-87D3-7E968830862E}" srcOrd="2" destOrd="0" parTransId="{D7BD02A1-FBCB-4EDF-BD08-C25C413CD4C8}" sibTransId="{DE2CFB27-6FB8-4D2D-85D8-28232C4F3782}"/>
    <dgm:cxn modelId="{D223495E-70D5-464B-8F55-1DFE921560B2}" type="presOf" srcId="{4863A538-D215-4033-95E6-10818DCA65D1}" destId="{ADEAB0DE-58B8-4246-8724-EA52081E96D8}" srcOrd="0" destOrd="0" presId="urn:microsoft.com/office/officeart/2008/layout/LinedList"/>
    <dgm:cxn modelId="{82FD7673-B526-4830-858D-E3A23C344F91}" srcId="{B5C35A9C-112E-4206-AC7A-07D688EDC16C}" destId="{7F97074D-8BDA-488A-88A9-2D48C96A13F1}" srcOrd="0" destOrd="0" parTransId="{0DDCAC4A-0D1E-4784-8DF8-D7291D2FC928}" sibTransId="{8E5383AA-9C57-4CE5-90CF-F94751C53253}"/>
    <dgm:cxn modelId="{17161559-31F4-4831-88CC-8E4C0CA9DF34}" srcId="{B5C35A9C-112E-4206-AC7A-07D688EDC16C}" destId="{19FEDB54-9E7D-465D-AD9C-CA5B4879DFA3}" srcOrd="1" destOrd="0" parTransId="{85BF3AFA-31B9-4E92-BC43-52B17686F282}" sibTransId="{8C21CD96-1B8A-40FC-A6B9-E68E83161672}"/>
    <dgm:cxn modelId="{384C6CB0-9458-4954-AEDA-8F8E16E67C90}" type="presOf" srcId="{19FEDB54-9E7D-465D-AD9C-CA5B4879DFA3}" destId="{BC38323C-99F0-42E7-A30D-411F5FB17E65}" srcOrd="0" destOrd="0" presId="urn:microsoft.com/office/officeart/2008/layout/LinedList"/>
    <dgm:cxn modelId="{ABD6B8B2-08E6-4FD8-9296-0491C622F402}" type="presOf" srcId="{B5C35A9C-112E-4206-AC7A-07D688EDC16C}" destId="{6194E166-5BE5-42BE-A9B2-476DD9F20984}" srcOrd="0" destOrd="0" presId="urn:microsoft.com/office/officeart/2008/layout/LinedList"/>
    <dgm:cxn modelId="{C1BF5BBA-2E29-4265-8835-282AAB21FC50}" type="presOf" srcId="{2C0B7329-7EF1-4D4A-87D3-7E968830862E}" destId="{7FED6513-CE37-409B-B1F3-CF3CDC58D23E}" srcOrd="0" destOrd="0" presId="urn:microsoft.com/office/officeart/2008/layout/LinedList"/>
    <dgm:cxn modelId="{C4015FCE-83AA-4E1B-B036-DE6548525F44}" srcId="{B5C35A9C-112E-4206-AC7A-07D688EDC16C}" destId="{4863A538-D215-4033-95E6-10818DCA65D1}" srcOrd="3" destOrd="0" parTransId="{56A55E4F-CBA7-4AC1-8D87-E1D74CF0E667}" sibTransId="{819AF791-7991-46D9-96C8-FCD97A3B0EC2}"/>
    <dgm:cxn modelId="{7D0A0A01-80CE-4354-9773-A306B162249C}" type="presParOf" srcId="{6194E166-5BE5-42BE-A9B2-476DD9F20984}" destId="{2E91E3A5-8677-40CC-AD8A-28134FEA1AE0}" srcOrd="0" destOrd="0" presId="urn:microsoft.com/office/officeart/2008/layout/LinedList"/>
    <dgm:cxn modelId="{832C8501-A5E1-4014-8D18-E7EAF871432C}" type="presParOf" srcId="{6194E166-5BE5-42BE-A9B2-476DD9F20984}" destId="{E2229319-2AA9-49F4-B93F-85F9E77276C0}" srcOrd="1" destOrd="0" presId="urn:microsoft.com/office/officeart/2008/layout/LinedList"/>
    <dgm:cxn modelId="{C5746B05-4C7E-4BF5-A6BC-A33D12F7CC53}" type="presParOf" srcId="{E2229319-2AA9-49F4-B93F-85F9E77276C0}" destId="{7E88F62A-C05B-4D2D-8FE5-1F55EAC16620}" srcOrd="0" destOrd="0" presId="urn:microsoft.com/office/officeart/2008/layout/LinedList"/>
    <dgm:cxn modelId="{D6BE560D-A66F-46F3-A9B9-429A8D3016F6}" type="presParOf" srcId="{E2229319-2AA9-49F4-B93F-85F9E77276C0}" destId="{A4F944A3-E030-4641-A323-BC44471E26D4}" srcOrd="1" destOrd="0" presId="urn:microsoft.com/office/officeart/2008/layout/LinedList"/>
    <dgm:cxn modelId="{AEB88441-F5BE-4341-9CD9-66115D139CF9}" type="presParOf" srcId="{6194E166-5BE5-42BE-A9B2-476DD9F20984}" destId="{53649249-36A5-41EC-9E38-466EEB266851}" srcOrd="2" destOrd="0" presId="urn:microsoft.com/office/officeart/2008/layout/LinedList"/>
    <dgm:cxn modelId="{C0D86893-6FF8-4A52-90CA-96AB38E758D9}" type="presParOf" srcId="{6194E166-5BE5-42BE-A9B2-476DD9F20984}" destId="{64DB84E1-4BCD-4E0A-B16C-D12FB021910C}" srcOrd="3" destOrd="0" presId="urn:microsoft.com/office/officeart/2008/layout/LinedList"/>
    <dgm:cxn modelId="{48FE0575-E7B1-496E-A3D1-A8D1136EF1B1}" type="presParOf" srcId="{64DB84E1-4BCD-4E0A-B16C-D12FB021910C}" destId="{BC38323C-99F0-42E7-A30D-411F5FB17E65}" srcOrd="0" destOrd="0" presId="urn:microsoft.com/office/officeart/2008/layout/LinedList"/>
    <dgm:cxn modelId="{AB7C17AE-2439-43BC-B73C-545269D9C6BD}" type="presParOf" srcId="{64DB84E1-4BCD-4E0A-B16C-D12FB021910C}" destId="{44D81CE6-585F-4C55-9F45-7D0C7FF9D738}" srcOrd="1" destOrd="0" presId="urn:microsoft.com/office/officeart/2008/layout/LinedList"/>
    <dgm:cxn modelId="{8B3F397A-6B82-45A4-AC35-6D9AE2BBC27A}" type="presParOf" srcId="{6194E166-5BE5-42BE-A9B2-476DD9F20984}" destId="{C263A6DC-8E27-4EB2-80BC-54B87369D8E2}" srcOrd="4" destOrd="0" presId="urn:microsoft.com/office/officeart/2008/layout/LinedList"/>
    <dgm:cxn modelId="{7DB783C5-5D3F-4646-8850-9477DCCC39D5}" type="presParOf" srcId="{6194E166-5BE5-42BE-A9B2-476DD9F20984}" destId="{EC299791-52E9-4E66-B9B4-E32742972A94}" srcOrd="5" destOrd="0" presId="urn:microsoft.com/office/officeart/2008/layout/LinedList"/>
    <dgm:cxn modelId="{26360124-4D71-452B-B9D9-10EA5361B9E2}" type="presParOf" srcId="{EC299791-52E9-4E66-B9B4-E32742972A94}" destId="{7FED6513-CE37-409B-B1F3-CF3CDC58D23E}" srcOrd="0" destOrd="0" presId="urn:microsoft.com/office/officeart/2008/layout/LinedList"/>
    <dgm:cxn modelId="{F141683C-6B7A-4655-87C0-F7C44D3F9A9D}" type="presParOf" srcId="{EC299791-52E9-4E66-B9B4-E32742972A94}" destId="{1BF760B7-B29D-4898-9F36-AD8B0828C7DF}" srcOrd="1" destOrd="0" presId="urn:microsoft.com/office/officeart/2008/layout/LinedList"/>
    <dgm:cxn modelId="{D71857C9-151C-4FD8-96BF-545A1799A0FA}" type="presParOf" srcId="{6194E166-5BE5-42BE-A9B2-476DD9F20984}" destId="{19890CD6-CF3B-4A30-B218-D93653442475}" srcOrd="6" destOrd="0" presId="urn:microsoft.com/office/officeart/2008/layout/LinedList"/>
    <dgm:cxn modelId="{DA302BE2-6808-4492-92A5-52F52045CB3E}" type="presParOf" srcId="{6194E166-5BE5-42BE-A9B2-476DD9F20984}" destId="{785D2670-4CE4-4801-81A6-1FA1D46AFAF7}" srcOrd="7" destOrd="0" presId="urn:microsoft.com/office/officeart/2008/layout/LinedList"/>
    <dgm:cxn modelId="{89C534F1-217C-4F48-B549-53D9BB9C90F8}" type="presParOf" srcId="{785D2670-4CE4-4801-81A6-1FA1D46AFAF7}" destId="{ADEAB0DE-58B8-4246-8724-EA52081E96D8}" srcOrd="0" destOrd="0" presId="urn:microsoft.com/office/officeart/2008/layout/LinedList"/>
    <dgm:cxn modelId="{214777A5-95B1-43EA-A2BC-687C299F8911}" type="presParOf" srcId="{785D2670-4CE4-4801-81A6-1FA1D46AFAF7}" destId="{FB6699B4-4D7A-437D-B5AC-DC9B7471C19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9A9FA0-AF90-41C4-832B-F7FE639EF881}">
      <dsp:nvSpPr>
        <dsp:cNvPr id="0" name=""/>
        <dsp:cNvSpPr/>
      </dsp:nvSpPr>
      <dsp:spPr>
        <a:xfrm>
          <a:off x="0" y="505268"/>
          <a:ext cx="5181600" cy="16286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ru-RU" sz="2900" b="1" kern="1200"/>
            <a:t>MinMax</a:t>
          </a:r>
          <a:r>
            <a:rPr lang="ru-RU" sz="2900" kern="1200"/>
            <a:t> нормализация — приведение данных к масштабу между 0 и 1.</a:t>
          </a:r>
          <a:endParaRPr lang="en-US" sz="2900" kern="1200"/>
        </a:p>
      </dsp:txBody>
      <dsp:txXfrm>
        <a:off x="79504" y="584772"/>
        <a:ext cx="5022592" cy="1469632"/>
      </dsp:txXfrm>
    </dsp:sp>
    <dsp:sp modelId="{B329ED47-609C-4FF0-A7D9-4156BCB94F93}">
      <dsp:nvSpPr>
        <dsp:cNvPr id="0" name=""/>
        <dsp:cNvSpPr/>
      </dsp:nvSpPr>
      <dsp:spPr>
        <a:xfrm>
          <a:off x="0" y="2217429"/>
          <a:ext cx="5181600" cy="16286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ru-RU" sz="2900" b="1" kern="1200"/>
            <a:t>Стандартная</a:t>
          </a:r>
          <a:r>
            <a:rPr lang="ru-RU" sz="2900" kern="1200"/>
            <a:t> нормализация — данные имеют среднее 0 и стандартное отклонение 1.</a:t>
          </a:r>
          <a:endParaRPr lang="en-US" sz="2900" kern="1200"/>
        </a:p>
      </dsp:txBody>
      <dsp:txXfrm>
        <a:off x="79504" y="2296933"/>
        <a:ext cx="5022592" cy="14696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91E3A5-8677-40CC-AD8A-28134FEA1AE0}">
      <dsp:nvSpPr>
        <dsp:cNvPr id="0" name=""/>
        <dsp:cNvSpPr/>
      </dsp:nvSpPr>
      <dsp:spPr>
        <a:xfrm>
          <a:off x="0" y="0"/>
          <a:ext cx="5647944"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E88F62A-C05B-4D2D-8FE5-1F55EAC16620}">
      <dsp:nvSpPr>
        <dsp:cNvPr id="0" name=""/>
        <dsp:cNvSpPr/>
      </dsp:nvSpPr>
      <dsp:spPr>
        <a:xfrm>
          <a:off x="0" y="0"/>
          <a:ext cx="5647944" cy="1200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ru-RU" sz="1500" b="1" i="0" kern="1200"/>
            <a:t>Как искать выбросы:</a:t>
          </a:r>
          <a:endParaRPr lang="en-US" sz="1500" kern="1200"/>
        </a:p>
      </dsp:txBody>
      <dsp:txXfrm>
        <a:off x="0" y="0"/>
        <a:ext cx="5647944" cy="1200328"/>
      </dsp:txXfrm>
    </dsp:sp>
    <dsp:sp modelId="{53649249-36A5-41EC-9E38-466EEB266851}">
      <dsp:nvSpPr>
        <dsp:cNvPr id="0" name=""/>
        <dsp:cNvSpPr/>
      </dsp:nvSpPr>
      <dsp:spPr>
        <a:xfrm>
          <a:off x="0" y="1200328"/>
          <a:ext cx="5647944"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C38323C-99F0-42E7-A30D-411F5FB17E65}">
      <dsp:nvSpPr>
        <dsp:cNvPr id="0" name=""/>
        <dsp:cNvSpPr/>
      </dsp:nvSpPr>
      <dsp:spPr>
        <a:xfrm>
          <a:off x="0" y="1200328"/>
          <a:ext cx="5647944" cy="1200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ru-RU" sz="1500" b="1" i="0" kern="1200" dirty="0"/>
            <a:t>Поиск и удаление по порогу</a:t>
          </a:r>
          <a:br>
            <a:rPr lang="ru-RU" sz="1500" b="0" i="0" kern="1200" dirty="0"/>
          </a:br>
          <a:r>
            <a:rPr lang="ru-RU" sz="1500" b="0" i="0" kern="1200" dirty="0"/>
            <a:t>Способ нахождения выбросов, основанный на здравом смысле и методе пристального взгляда. Посмотреть данные и поискать невозможные и нелогичные значения, например, в столбце «высота здания» стоит 30 км.</a:t>
          </a:r>
          <a:endParaRPr lang="en-US" sz="1500" kern="1200" dirty="0"/>
        </a:p>
      </dsp:txBody>
      <dsp:txXfrm>
        <a:off x="0" y="1200328"/>
        <a:ext cx="5647944" cy="1200328"/>
      </dsp:txXfrm>
    </dsp:sp>
    <dsp:sp modelId="{C263A6DC-8E27-4EB2-80BC-54B87369D8E2}">
      <dsp:nvSpPr>
        <dsp:cNvPr id="0" name=""/>
        <dsp:cNvSpPr/>
      </dsp:nvSpPr>
      <dsp:spPr>
        <a:xfrm>
          <a:off x="0" y="2400657"/>
          <a:ext cx="5647944"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FED6513-CE37-409B-B1F3-CF3CDC58D23E}">
      <dsp:nvSpPr>
        <dsp:cNvPr id="0" name=""/>
        <dsp:cNvSpPr/>
      </dsp:nvSpPr>
      <dsp:spPr>
        <a:xfrm>
          <a:off x="0" y="2400657"/>
          <a:ext cx="5647944" cy="1200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ru-RU" sz="1500" b="1" i="0" kern="1200" dirty="0"/>
            <a:t>Поиск с помощью статистики</a:t>
          </a:r>
          <a:br>
            <a:rPr lang="ru-RU" sz="1500" b="0" i="0" kern="1200" dirty="0"/>
          </a:br>
          <a:r>
            <a:rPr lang="ru-RU" sz="1500" b="0" i="0" kern="1200" dirty="0"/>
            <a:t>Поиск с помощью здравого смысла трудно автоматизировать, поэтому эффективнее статистические методы. Например, поиск по отклонению или по распределению IQR (</a:t>
          </a:r>
          <a:r>
            <a:rPr lang="ru-RU" sz="1500" b="0" i="0" kern="1200" dirty="0" err="1"/>
            <a:t>interquartile</a:t>
          </a:r>
          <a:r>
            <a:rPr lang="ru-RU" sz="1500" b="0" i="0" kern="1200" dirty="0"/>
            <a:t> </a:t>
          </a:r>
          <a:r>
            <a:rPr lang="ru-RU" sz="1500" b="0" i="0" kern="1200" dirty="0" err="1"/>
            <a:t>range</a:t>
          </a:r>
          <a:r>
            <a:rPr lang="ru-RU" sz="1500" b="0" i="0" kern="1200" dirty="0"/>
            <a:t>, </a:t>
          </a:r>
          <a:r>
            <a:rPr lang="ru-RU" sz="1500" b="0" i="0" kern="1200" dirty="0" err="1"/>
            <a:t>межквартильное</a:t>
          </a:r>
          <a:r>
            <a:rPr lang="ru-RU" sz="1500" b="0" i="0" kern="1200" dirty="0"/>
            <a:t> расстояние).</a:t>
          </a:r>
          <a:endParaRPr lang="en-US" sz="1500" kern="1200" dirty="0"/>
        </a:p>
      </dsp:txBody>
      <dsp:txXfrm>
        <a:off x="0" y="2400657"/>
        <a:ext cx="5647944" cy="1200328"/>
      </dsp:txXfrm>
    </dsp:sp>
    <dsp:sp modelId="{19890CD6-CF3B-4A30-B218-D93653442475}">
      <dsp:nvSpPr>
        <dsp:cNvPr id="0" name=""/>
        <dsp:cNvSpPr/>
      </dsp:nvSpPr>
      <dsp:spPr>
        <a:xfrm>
          <a:off x="0" y="3600985"/>
          <a:ext cx="5647944"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DEAB0DE-58B8-4246-8724-EA52081E96D8}">
      <dsp:nvSpPr>
        <dsp:cNvPr id="0" name=""/>
        <dsp:cNvSpPr/>
      </dsp:nvSpPr>
      <dsp:spPr>
        <a:xfrm>
          <a:off x="0" y="3600985"/>
          <a:ext cx="5647944" cy="1200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ru-RU" sz="1500" b="1" i="0" kern="1200"/>
            <a:t>Поиск с помощью DBSCAN</a:t>
          </a:r>
          <a:br>
            <a:rPr lang="ru-RU" sz="1500" b="0" i="0" kern="1200"/>
          </a:br>
          <a:r>
            <a:rPr lang="ru-RU" sz="1500" b="0" i="0" kern="1200"/>
            <a:t>Поиск с помощью методов кластеризации, один из таких методов — DBSCAN, который может автоматически находить шум в данных.</a:t>
          </a:r>
          <a:endParaRPr lang="en-US" sz="1500" kern="1200"/>
        </a:p>
      </dsp:txBody>
      <dsp:txXfrm>
        <a:off x="0" y="3600985"/>
        <a:ext cx="5647944" cy="120032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11D1D4-711F-BFBB-A299-83E871C0ABAC}"/>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KZ"/>
          </a:p>
        </p:txBody>
      </p:sp>
      <p:sp>
        <p:nvSpPr>
          <p:cNvPr id="3" name="Подзаголовок 2">
            <a:extLst>
              <a:ext uri="{FF2B5EF4-FFF2-40B4-BE49-F238E27FC236}">
                <a16:creationId xmlns:a16="http://schemas.microsoft.com/office/drawing/2014/main" id="{CAEAC279-D719-FA2B-63EF-240E3792BA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KZ"/>
          </a:p>
        </p:txBody>
      </p:sp>
      <p:sp>
        <p:nvSpPr>
          <p:cNvPr id="4" name="Дата 3">
            <a:extLst>
              <a:ext uri="{FF2B5EF4-FFF2-40B4-BE49-F238E27FC236}">
                <a16:creationId xmlns:a16="http://schemas.microsoft.com/office/drawing/2014/main" id="{E19157ED-DCF3-F7A2-F96A-55CE6F08D7F4}"/>
              </a:ext>
            </a:extLst>
          </p:cNvPr>
          <p:cNvSpPr>
            <a:spLocks noGrp="1"/>
          </p:cNvSpPr>
          <p:nvPr>
            <p:ph type="dt" sz="half" idx="10"/>
          </p:nvPr>
        </p:nvSpPr>
        <p:spPr/>
        <p:txBody>
          <a:bodyPr/>
          <a:lstStyle/>
          <a:p>
            <a:fld id="{C9D88725-48CB-401C-95BF-77301DCA8AC2}" type="datetimeFigureOut">
              <a:rPr lang="ru-KZ" smtClean="0"/>
              <a:t>06.01.2026</a:t>
            </a:fld>
            <a:endParaRPr lang="ru-KZ"/>
          </a:p>
        </p:txBody>
      </p:sp>
      <p:sp>
        <p:nvSpPr>
          <p:cNvPr id="5" name="Нижний колонтитул 4">
            <a:extLst>
              <a:ext uri="{FF2B5EF4-FFF2-40B4-BE49-F238E27FC236}">
                <a16:creationId xmlns:a16="http://schemas.microsoft.com/office/drawing/2014/main" id="{3392A36E-7F90-648E-1D9B-1E61A4E778A0}"/>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086D77FC-A37E-E44B-64CC-95D7261C298D}"/>
              </a:ext>
            </a:extLst>
          </p:cNvPr>
          <p:cNvSpPr>
            <a:spLocks noGrp="1"/>
          </p:cNvSpPr>
          <p:nvPr>
            <p:ph type="sldNum" sz="quarter" idx="12"/>
          </p:nvPr>
        </p:nvSpPr>
        <p:spPr/>
        <p:txBody>
          <a:bodyPr/>
          <a:lstStyle/>
          <a:p>
            <a:fld id="{E911172B-35FE-4E66-9DD8-8C1738F3EACB}" type="slidenum">
              <a:rPr lang="ru-KZ" smtClean="0"/>
              <a:t>‹#›</a:t>
            </a:fld>
            <a:endParaRPr lang="ru-KZ"/>
          </a:p>
        </p:txBody>
      </p:sp>
    </p:spTree>
    <p:extLst>
      <p:ext uri="{BB962C8B-B14F-4D97-AF65-F5344CB8AC3E}">
        <p14:creationId xmlns:p14="http://schemas.microsoft.com/office/powerpoint/2010/main" val="3760017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B424A9-5564-C572-8A41-0F86D436470D}"/>
              </a:ext>
            </a:extLst>
          </p:cNvPr>
          <p:cNvSpPr>
            <a:spLocks noGrp="1"/>
          </p:cNvSpPr>
          <p:nvPr>
            <p:ph type="title"/>
          </p:nvPr>
        </p:nvSpPr>
        <p:spPr/>
        <p:txBody>
          <a:bodyPr/>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3D1F9F77-05EF-19EE-C93B-4C6BC793393A}"/>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C3DA9CF8-53FF-507A-DBEF-90F9006CC6DC}"/>
              </a:ext>
            </a:extLst>
          </p:cNvPr>
          <p:cNvSpPr>
            <a:spLocks noGrp="1"/>
          </p:cNvSpPr>
          <p:nvPr>
            <p:ph type="dt" sz="half" idx="10"/>
          </p:nvPr>
        </p:nvSpPr>
        <p:spPr/>
        <p:txBody>
          <a:bodyPr/>
          <a:lstStyle/>
          <a:p>
            <a:fld id="{C9D88725-48CB-401C-95BF-77301DCA8AC2}" type="datetimeFigureOut">
              <a:rPr lang="ru-KZ" smtClean="0"/>
              <a:t>06.01.2026</a:t>
            </a:fld>
            <a:endParaRPr lang="ru-KZ"/>
          </a:p>
        </p:txBody>
      </p:sp>
      <p:sp>
        <p:nvSpPr>
          <p:cNvPr id="5" name="Нижний колонтитул 4">
            <a:extLst>
              <a:ext uri="{FF2B5EF4-FFF2-40B4-BE49-F238E27FC236}">
                <a16:creationId xmlns:a16="http://schemas.microsoft.com/office/drawing/2014/main" id="{A4A77237-36E1-C969-DF56-04591E32D14B}"/>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4C13AED7-5C04-388B-179A-793A146AE97A}"/>
              </a:ext>
            </a:extLst>
          </p:cNvPr>
          <p:cNvSpPr>
            <a:spLocks noGrp="1"/>
          </p:cNvSpPr>
          <p:nvPr>
            <p:ph type="sldNum" sz="quarter" idx="12"/>
          </p:nvPr>
        </p:nvSpPr>
        <p:spPr/>
        <p:txBody>
          <a:bodyPr/>
          <a:lstStyle/>
          <a:p>
            <a:fld id="{E911172B-35FE-4E66-9DD8-8C1738F3EACB}" type="slidenum">
              <a:rPr lang="ru-KZ" smtClean="0"/>
              <a:t>‹#›</a:t>
            </a:fld>
            <a:endParaRPr lang="ru-KZ"/>
          </a:p>
        </p:txBody>
      </p:sp>
    </p:spTree>
    <p:extLst>
      <p:ext uri="{BB962C8B-B14F-4D97-AF65-F5344CB8AC3E}">
        <p14:creationId xmlns:p14="http://schemas.microsoft.com/office/powerpoint/2010/main" val="2493818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F1E8199F-F7BD-8BFD-4764-DDB5EF150943}"/>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47ED5A01-DB11-6BE1-2597-4A890FF27A03}"/>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599630DB-4B01-4593-2203-C78FFDFA14B7}"/>
              </a:ext>
            </a:extLst>
          </p:cNvPr>
          <p:cNvSpPr>
            <a:spLocks noGrp="1"/>
          </p:cNvSpPr>
          <p:nvPr>
            <p:ph type="dt" sz="half" idx="10"/>
          </p:nvPr>
        </p:nvSpPr>
        <p:spPr/>
        <p:txBody>
          <a:bodyPr/>
          <a:lstStyle/>
          <a:p>
            <a:fld id="{C9D88725-48CB-401C-95BF-77301DCA8AC2}" type="datetimeFigureOut">
              <a:rPr lang="ru-KZ" smtClean="0"/>
              <a:t>06.01.2026</a:t>
            </a:fld>
            <a:endParaRPr lang="ru-KZ"/>
          </a:p>
        </p:txBody>
      </p:sp>
      <p:sp>
        <p:nvSpPr>
          <p:cNvPr id="5" name="Нижний колонтитул 4">
            <a:extLst>
              <a:ext uri="{FF2B5EF4-FFF2-40B4-BE49-F238E27FC236}">
                <a16:creationId xmlns:a16="http://schemas.microsoft.com/office/drawing/2014/main" id="{64581086-4D32-AAE8-4216-5CFBBCEBF69B}"/>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160F8163-450E-B43A-794A-800A3B7DABA9}"/>
              </a:ext>
            </a:extLst>
          </p:cNvPr>
          <p:cNvSpPr>
            <a:spLocks noGrp="1"/>
          </p:cNvSpPr>
          <p:nvPr>
            <p:ph type="sldNum" sz="quarter" idx="12"/>
          </p:nvPr>
        </p:nvSpPr>
        <p:spPr/>
        <p:txBody>
          <a:bodyPr/>
          <a:lstStyle/>
          <a:p>
            <a:fld id="{E911172B-35FE-4E66-9DD8-8C1738F3EACB}" type="slidenum">
              <a:rPr lang="ru-KZ" smtClean="0"/>
              <a:t>‹#›</a:t>
            </a:fld>
            <a:endParaRPr lang="ru-KZ"/>
          </a:p>
        </p:txBody>
      </p:sp>
    </p:spTree>
    <p:extLst>
      <p:ext uri="{BB962C8B-B14F-4D97-AF65-F5344CB8AC3E}">
        <p14:creationId xmlns:p14="http://schemas.microsoft.com/office/powerpoint/2010/main" val="830817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540F6F-C92D-DE1C-5738-E39573F52D20}"/>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E4F52011-A880-7F17-0EE8-D0382EAC4D76}"/>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A88CE584-E7CF-E430-5604-85FDB0985B84}"/>
              </a:ext>
            </a:extLst>
          </p:cNvPr>
          <p:cNvSpPr>
            <a:spLocks noGrp="1"/>
          </p:cNvSpPr>
          <p:nvPr>
            <p:ph type="dt" sz="half" idx="10"/>
          </p:nvPr>
        </p:nvSpPr>
        <p:spPr/>
        <p:txBody>
          <a:bodyPr/>
          <a:lstStyle/>
          <a:p>
            <a:fld id="{C9D88725-48CB-401C-95BF-77301DCA8AC2}" type="datetimeFigureOut">
              <a:rPr lang="ru-KZ" smtClean="0"/>
              <a:t>06.01.2026</a:t>
            </a:fld>
            <a:endParaRPr lang="ru-KZ"/>
          </a:p>
        </p:txBody>
      </p:sp>
      <p:sp>
        <p:nvSpPr>
          <p:cNvPr id="5" name="Нижний колонтитул 4">
            <a:extLst>
              <a:ext uri="{FF2B5EF4-FFF2-40B4-BE49-F238E27FC236}">
                <a16:creationId xmlns:a16="http://schemas.microsoft.com/office/drawing/2014/main" id="{620F45A7-5E36-4DD1-BD9E-CE9A01C03468}"/>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7DF28431-CE23-65A2-F580-48AF6D7ADE79}"/>
              </a:ext>
            </a:extLst>
          </p:cNvPr>
          <p:cNvSpPr>
            <a:spLocks noGrp="1"/>
          </p:cNvSpPr>
          <p:nvPr>
            <p:ph type="sldNum" sz="quarter" idx="12"/>
          </p:nvPr>
        </p:nvSpPr>
        <p:spPr/>
        <p:txBody>
          <a:bodyPr/>
          <a:lstStyle/>
          <a:p>
            <a:fld id="{E911172B-35FE-4E66-9DD8-8C1738F3EACB}" type="slidenum">
              <a:rPr lang="ru-KZ" smtClean="0"/>
              <a:t>‹#›</a:t>
            </a:fld>
            <a:endParaRPr lang="ru-KZ"/>
          </a:p>
        </p:txBody>
      </p:sp>
    </p:spTree>
    <p:extLst>
      <p:ext uri="{BB962C8B-B14F-4D97-AF65-F5344CB8AC3E}">
        <p14:creationId xmlns:p14="http://schemas.microsoft.com/office/powerpoint/2010/main" val="2432159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A104F9F-4E14-3674-9DCB-691D2912796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KZ"/>
          </a:p>
        </p:txBody>
      </p:sp>
      <p:sp>
        <p:nvSpPr>
          <p:cNvPr id="3" name="Текст 2">
            <a:extLst>
              <a:ext uri="{FF2B5EF4-FFF2-40B4-BE49-F238E27FC236}">
                <a16:creationId xmlns:a16="http://schemas.microsoft.com/office/drawing/2014/main" id="{95030758-65C8-9822-44FC-DC1009AB9EE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D26F12F5-8451-17CB-03C9-9744BBED0138}"/>
              </a:ext>
            </a:extLst>
          </p:cNvPr>
          <p:cNvSpPr>
            <a:spLocks noGrp="1"/>
          </p:cNvSpPr>
          <p:nvPr>
            <p:ph type="dt" sz="half" idx="10"/>
          </p:nvPr>
        </p:nvSpPr>
        <p:spPr/>
        <p:txBody>
          <a:bodyPr/>
          <a:lstStyle/>
          <a:p>
            <a:fld id="{C9D88725-48CB-401C-95BF-77301DCA8AC2}" type="datetimeFigureOut">
              <a:rPr lang="ru-KZ" smtClean="0"/>
              <a:t>06.01.2026</a:t>
            </a:fld>
            <a:endParaRPr lang="ru-KZ"/>
          </a:p>
        </p:txBody>
      </p:sp>
      <p:sp>
        <p:nvSpPr>
          <p:cNvPr id="5" name="Нижний колонтитул 4">
            <a:extLst>
              <a:ext uri="{FF2B5EF4-FFF2-40B4-BE49-F238E27FC236}">
                <a16:creationId xmlns:a16="http://schemas.microsoft.com/office/drawing/2014/main" id="{1BEFAB5B-1BB9-5161-54EA-5E00228C49E8}"/>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03F14531-0510-BADC-8CE4-D78DD003065C}"/>
              </a:ext>
            </a:extLst>
          </p:cNvPr>
          <p:cNvSpPr>
            <a:spLocks noGrp="1"/>
          </p:cNvSpPr>
          <p:nvPr>
            <p:ph type="sldNum" sz="quarter" idx="12"/>
          </p:nvPr>
        </p:nvSpPr>
        <p:spPr/>
        <p:txBody>
          <a:bodyPr/>
          <a:lstStyle/>
          <a:p>
            <a:fld id="{E911172B-35FE-4E66-9DD8-8C1738F3EACB}" type="slidenum">
              <a:rPr lang="ru-KZ" smtClean="0"/>
              <a:t>‹#›</a:t>
            </a:fld>
            <a:endParaRPr lang="ru-KZ"/>
          </a:p>
        </p:txBody>
      </p:sp>
    </p:spTree>
    <p:extLst>
      <p:ext uri="{BB962C8B-B14F-4D97-AF65-F5344CB8AC3E}">
        <p14:creationId xmlns:p14="http://schemas.microsoft.com/office/powerpoint/2010/main" val="3323554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2B8134-46EB-FC29-8D9A-8B0E986FF2B6}"/>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518C8255-B797-96A3-4E41-93DB50D7BE24}"/>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Объект 3">
            <a:extLst>
              <a:ext uri="{FF2B5EF4-FFF2-40B4-BE49-F238E27FC236}">
                <a16:creationId xmlns:a16="http://schemas.microsoft.com/office/drawing/2014/main" id="{A834D62E-5296-CF6F-6B59-601EF2509381}"/>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Дата 4">
            <a:extLst>
              <a:ext uri="{FF2B5EF4-FFF2-40B4-BE49-F238E27FC236}">
                <a16:creationId xmlns:a16="http://schemas.microsoft.com/office/drawing/2014/main" id="{EEC8359A-9301-993A-8C41-74E8E9146D2D}"/>
              </a:ext>
            </a:extLst>
          </p:cNvPr>
          <p:cNvSpPr>
            <a:spLocks noGrp="1"/>
          </p:cNvSpPr>
          <p:nvPr>
            <p:ph type="dt" sz="half" idx="10"/>
          </p:nvPr>
        </p:nvSpPr>
        <p:spPr/>
        <p:txBody>
          <a:bodyPr/>
          <a:lstStyle/>
          <a:p>
            <a:fld id="{C9D88725-48CB-401C-95BF-77301DCA8AC2}" type="datetimeFigureOut">
              <a:rPr lang="ru-KZ" smtClean="0"/>
              <a:t>06.01.2026</a:t>
            </a:fld>
            <a:endParaRPr lang="ru-KZ"/>
          </a:p>
        </p:txBody>
      </p:sp>
      <p:sp>
        <p:nvSpPr>
          <p:cNvPr id="6" name="Нижний колонтитул 5">
            <a:extLst>
              <a:ext uri="{FF2B5EF4-FFF2-40B4-BE49-F238E27FC236}">
                <a16:creationId xmlns:a16="http://schemas.microsoft.com/office/drawing/2014/main" id="{D8E80E20-9697-E1D6-8F6B-5E41B6F75F27}"/>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1F52034C-6C54-5D89-A401-A53A713DEBE4}"/>
              </a:ext>
            </a:extLst>
          </p:cNvPr>
          <p:cNvSpPr>
            <a:spLocks noGrp="1"/>
          </p:cNvSpPr>
          <p:nvPr>
            <p:ph type="sldNum" sz="quarter" idx="12"/>
          </p:nvPr>
        </p:nvSpPr>
        <p:spPr/>
        <p:txBody>
          <a:bodyPr/>
          <a:lstStyle/>
          <a:p>
            <a:fld id="{E911172B-35FE-4E66-9DD8-8C1738F3EACB}" type="slidenum">
              <a:rPr lang="ru-KZ" smtClean="0"/>
              <a:t>‹#›</a:t>
            </a:fld>
            <a:endParaRPr lang="ru-KZ"/>
          </a:p>
        </p:txBody>
      </p:sp>
    </p:spTree>
    <p:extLst>
      <p:ext uri="{BB962C8B-B14F-4D97-AF65-F5344CB8AC3E}">
        <p14:creationId xmlns:p14="http://schemas.microsoft.com/office/powerpoint/2010/main" val="2865647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110F87-4887-904C-B326-F6F28681C003}"/>
              </a:ext>
            </a:extLst>
          </p:cNvPr>
          <p:cNvSpPr>
            <a:spLocks noGrp="1"/>
          </p:cNvSpPr>
          <p:nvPr>
            <p:ph type="title"/>
          </p:nvPr>
        </p:nvSpPr>
        <p:spPr>
          <a:xfrm>
            <a:off x="839788" y="365125"/>
            <a:ext cx="10515600" cy="1325563"/>
          </a:xfrm>
        </p:spPr>
        <p:txBody>
          <a:bodyPr/>
          <a:lstStyle/>
          <a:p>
            <a:r>
              <a:rPr lang="ru-RU"/>
              <a:t>Образец заголовка</a:t>
            </a:r>
            <a:endParaRPr lang="ru-KZ"/>
          </a:p>
        </p:txBody>
      </p:sp>
      <p:sp>
        <p:nvSpPr>
          <p:cNvPr id="3" name="Текст 2">
            <a:extLst>
              <a:ext uri="{FF2B5EF4-FFF2-40B4-BE49-F238E27FC236}">
                <a16:creationId xmlns:a16="http://schemas.microsoft.com/office/drawing/2014/main" id="{A54BA221-339C-74E6-C74B-C10DA78942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D9678CC7-8EFD-5EBF-B07E-0671E76A0C4E}"/>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Текст 4">
            <a:extLst>
              <a:ext uri="{FF2B5EF4-FFF2-40B4-BE49-F238E27FC236}">
                <a16:creationId xmlns:a16="http://schemas.microsoft.com/office/drawing/2014/main" id="{AC02EE4C-FDBC-EDC4-3B60-F4D2AE2821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CB2C1664-970A-212E-30E8-28699EE68DFB}"/>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7" name="Дата 6">
            <a:extLst>
              <a:ext uri="{FF2B5EF4-FFF2-40B4-BE49-F238E27FC236}">
                <a16:creationId xmlns:a16="http://schemas.microsoft.com/office/drawing/2014/main" id="{9FDFBA18-5E48-B45E-A268-FB41E9C916B6}"/>
              </a:ext>
            </a:extLst>
          </p:cNvPr>
          <p:cNvSpPr>
            <a:spLocks noGrp="1"/>
          </p:cNvSpPr>
          <p:nvPr>
            <p:ph type="dt" sz="half" idx="10"/>
          </p:nvPr>
        </p:nvSpPr>
        <p:spPr/>
        <p:txBody>
          <a:bodyPr/>
          <a:lstStyle/>
          <a:p>
            <a:fld id="{C9D88725-48CB-401C-95BF-77301DCA8AC2}" type="datetimeFigureOut">
              <a:rPr lang="ru-KZ" smtClean="0"/>
              <a:t>06.01.2026</a:t>
            </a:fld>
            <a:endParaRPr lang="ru-KZ"/>
          </a:p>
        </p:txBody>
      </p:sp>
      <p:sp>
        <p:nvSpPr>
          <p:cNvPr id="8" name="Нижний колонтитул 7">
            <a:extLst>
              <a:ext uri="{FF2B5EF4-FFF2-40B4-BE49-F238E27FC236}">
                <a16:creationId xmlns:a16="http://schemas.microsoft.com/office/drawing/2014/main" id="{7D13B27D-39B6-5B19-5FCA-B50FA9F81B79}"/>
              </a:ext>
            </a:extLst>
          </p:cNvPr>
          <p:cNvSpPr>
            <a:spLocks noGrp="1"/>
          </p:cNvSpPr>
          <p:nvPr>
            <p:ph type="ftr" sz="quarter" idx="11"/>
          </p:nvPr>
        </p:nvSpPr>
        <p:spPr/>
        <p:txBody>
          <a:bodyPr/>
          <a:lstStyle/>
          <a:p>
            <a:endParaRPr lang="ru-KZ"/>
          </a:p>
        </p:txBody>
      </p:sp>
      <p:sp>
        <p:nvSpPr>
          <p:cNvPr id="9" name="Номер слайда 8">
            <a:extLst>
              <a:ext uri="{FF2B5EF4-FFF2-40B4-BE49-F238E27FC236}">
                <a16:creationId xmlns:a16="http://schemas.microsoft.com/office/drawing/2014/main" id="{C6335D97-B18B-4DA6-C584-813FB08C9684}"/>
              </a:ext>
            </a:extLst>
          </p:cNvPr>
          <p:cNvSpPr>
            <a:spLocks noGrp="1"/>
          </p:cNvSpPr>
          <p:nvPr>
            <p:ph type="sldNum" sz="quarter" idx="12"/>
          </p:nvPr>
        </p:nvSpPr>
        <p:spPr/>
        <p:txBody>
          <a:bodyPr/>
          <a:lstStyle/>
          <a:p>
            <a:fld id="{E911172B-35FE-4E66-9DD8-8C1738F3EACB}" type="slidenum">
              <a:rPr lang="ru-KZ" smtClean="0"/>
              <a:t>‹#›</a:t>
            </a:fld>
            <a:endParaRPr lang="ru-KZ"/>
          </a:p>
        </p:txBody>
      </p:sp>
    </p:spTree>
    <p:extLst>
      <p:ext uri="{BB962C8B-B14F-4D97-AF65-F5344CB8AC3E}">
        <p14:creationId xmlns:p14="http://schemas.microsoft.com/office/powerpoint/2010/main" val="3895833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96D503-A9E3-6636-F024-1E8AD2A7E228}"/>
              </a:ext>
            </a:extLst>
          </p:cNvPr>
          <p:cNvSpPr>
            <a:spLocks noGrp="1"/>
          </p:cNvSpPr>
          <p:nvPr>
            <p:ph type="title"/>
          </p:nvPr>
        </p:nvSpPr>
        <p:spPr/>
        <p:txBody>
          <a:bodyPr/>
          <a:lstStyle/>
          <a:p>
            <a:r>
              <a:rPr lang="ru-RU"/>
              <a:t>Образец заголовка</a:t>
            </a:r>
            <a:endParaRPr lang="ru-KZ"/>
          </a:p>
        </p:txBody>
      </p:sp>
      <p:sp>
        <p:nvSpPr>
          <p:cNvPr id="3" name="Дата 2">
            <a:extLst>
              <a:ext uri="{FF2B5EF4-FFF2-40B4-BE49-F238E27FC236}">
                <a16:creationId xmlns:a16="http://schemas.microsoft.com/office/drawing/2014/main" id="{23FF5DB2-C13D-6A30-0ABD-5A4EE057421D}"/>
              </a:ext>
            </a:extLst>
          </p:cNvPr>
          <p:cNvSpPr>
            <a:spLocks noGrp="1"/>
          </p:cNvSpPr>
          <p:nvPr>
            <p:ph type="dt" sz="half" idx="10"/>
          </p:nvPr>
        </p:nvSpPr>
        <p:spPr/>
        <p:txBody>
          <a:bodyPr/>
          <a:lstStyle/>
          <a:p>
            <a:fld id="{C9D88725-48CB-401C-95BF-77301DCA8AC2}" type="datetimeFigureOut">
              <a:rPr lang="ru-KZ" smtClean="0"/>
              <a:t>06.01.2026</a:t>
            </a:fld>
            <a:endParaRPr lang="ru-KZ"/>
          </a:p>
        </p:txBody>
      </p:sp>
      <p:sp>
        <p:nvSpPr>
          <p:cNvPr id="4" name="Нижний колонтитул 3">
            <a:extLst>
              <a:ext uri="{FF2B5EF4-FFF2-40B4-BE49-F238E27FC236}">
                <a16:creationId xmlns:a16="http://schemas.microsoft.com/office/drawing/2014/main" id="{AE327153-10C8-A571-816A-40FC0CAB6221}"/>
              </a:ext>
            </a:extLst>
          </p:cNvPr>
          <p:cNvSpPr>
            <a:spLocks noGrp="1"/>
          </p:cNvSpPr>
          <p:nvPr>
            <p:ph type="ftr" sz="quarter" idx="11"/>
          </p:nvPr>
        </p:nvSpPr>
        <p:spPr/>
        <p:txBody>
          <a:bodyPr/>
          <a:lstStyle/>
          <a:p>
            <a:endParaRPr lang="ru-KZ"/>
          </a:p>
        </p:txBody>
      </p:sp>
      <p:sp>
        <p:nvSpPr>
          <p:cNvPr id="5" name="Номер слайда 4">
            <a:extLst>
              <a:ext uri="{FF2B5EF4-FFF2-40B4-BE49-F238E27FC236}">
                <a16:creationId xmlns:a16="http://schemas.microsoft.com/office/drawing/2014/main" id="{2034D9BA-5404-0E93-480D-2C85F02260DE}"/>
              </a:ext>
            </a:extLst>
          </p:cNvPr>
          <p:cNvSpPr>
            <a:spLocks noGrp="1"/>
          </p:cNvSpPr>
          <p:nvPr>
            <p:ph type="sldNum" sz="quarter" idx="12"/>
          </p:nvPr>
        </p:nvSpPr>
        <p:spPr/>
        <p:txBody>
          <a:bodyPr/>
          <a:lstStyle/>
          <a:p>
            <a:fld id="{E911172B-35FE-4E66-9DD8-8C1738F3EACB}" type="slidenum">
              <a:rPr lang="ru-KZ" smtClean="0"/>
              <a:t>‹#›</a:t>
            </a:fld>
            <a:endParaRPr lang="ru-KZ"/>
          </a:p>
        </p:txBody>
      </p:sp>
    </p:spTree>
    <p:extLst>
      <p:ext uri="{BB962C8B-B14F-4D97-AF65-F5344CB8AC3E}">
        <p14:creationId xmlns:p14="http://schemas.microsoft.com/office/powerpoint/2010/main" val="1834332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F07AD713-C15F-1D55-71F9-CD5ABDF758AF}"/>
              </a:ext>
            </a:extLst>
          </p:cNvPr>
          <p:cNvSpPr>
            <a:spLocks noGrp="1"/>
          </p:cNvSpPr>
          <p:nvPr>
            <p:ph type="dt" sz="half" idx="10"/>
          </p:nvPr>
        </p:nvSpPr>
        <p:spPr/>
        <p:txBody>
          <a:bodyPr/>
          <a:lstStyle/>
          <a:p>
            <a:fld id="{C9D88725-48CB-401C-95BF-77301DCA8AC2}" type="datetimeFigureOut">
              <a:rPr lang="ru-KZ" smtClean="0"/>
              <a:t>06.01.2026</a:t>
            </a:fld>
            <a:endParaRPr lang="ru-KZ"/>
          </a:p>
        </p:txBody>
      </p:sp>
      <p:sp>
        <p:nvSpPr>
          <p:cNvPr id="3" name="Нижний колонтитул 2">
            <a:extLst>
              <a:ext uri="{FF2B5EF4-FFF2-40B4-BE49-F238E27FC236}">
                <a16:creationId xmlns:a16="http://schemas.microsoft.com/office/drawing/2014/main" id="{B9EBE0E3-2978-2DC5-8EC6-D005C4FD52B6}"/>
              </a:ext>
            </a:extLst>
          </p:cNvPr>
          <p:cNvSpPr>
            <a:spLocks noGrp="1"/>
          </p:cNvSpPr>
          <p:nvPr>
            <p:ph type="ftr" sz="quarter" idx="11"/>
          </p:nvPr>
        </p:nvSpPr>
        <p:spPr/>
        <p:txBody>
          <a:bodyPr/>
          <a:lstStyle/>
          <a:p>
            <a:endParaRPr lang="ru-KZ"/>
          </a:p>
        </p:txBody>
      </p:sp>
      <p:sp>
        <p:nvSpPr>
          <p:cNvPr id="4" name="Номер слайда 3">
            <a:extLst>
              <a:ext uri="{FF2B5EF4-FFF2-40B4-BE49-F238E27FC236}">
                <a16:creationId xmlns:a16="http://schemas.microsoft.com/office/drawing/2014/main" id="{FC02263E-E17E-AD77-CA22-4836A8FD5B57}"/>
              </a:ext>
            </a:extLst>
          </p:cNvPr>
          <p:cNvSpPr>
            <a:spLocks noGrp="1"/>
          </p:cNvSpPr>
          <p:nvPr>
            <p:ph type="sldNum" sz="quarter" idx="12"/>
          </p:nvPr>
        </p:nvSpPr>
        <p:spPr/>
        <p:txBody>
          <a:bodyPr/>
          <a:lstStyle/>
          <a:p>
            <a:fld id="{E911172B-35FE-4E66-9DD8-8C1738F3EACB}" type="slidenum">
              <a:rPr lang="ru-KZ" smtClean="0"/>
              <a:t>‹#›</a:t>
            </a:fld>
            <a:endParaRPr lang="ru-KZ"/>
          </a:p>
        </p:txBody>
      </p:sp>
    </p:spTree>
    <p:extLst>
      <p:ext uri="{BB962C8B-B14F-4D97-AF65-F5344CB8AC3E}">
        <p14:creationId xmlns:p14="http://schemas.microsoft.com/office/powerpoint/2010/main" val="666768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FF7C3E-961D-B3F5-CEAA-BA92012C839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Объект 2">
            <a:extLst>
              <a:ext uri="{FF2B5EF4-FFF2-40B4-BE49-F238E27FC236}">
                <a16:creationId xmlns:a16="http://schemas.microsoft.com/office/drawing/2014/main" id="{402ECD1A-531A-7832-C4A6-458C96650C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Текст 3">
            <a:extLst>
              <a:ext uri="{FF2B5EF4-FFF2-40B4-BE49-F238E27FC236}">
                <a16:creationId xmlns:a16="http://schemas.microsoft.com/office/drawing/2014/main" id="{7F6FCF0E-E1AC-B350-BFCE-6EB2B2EC92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E2558A44-FE27-F917-7419-B686B0AA394C}"/>
              </a:ext>
            </a:extLst>
          </p:cNvPr>
          <p:cNvSpPr>
            <a:spLocks noGrp="1"/>
          </p:cNvSpPr>
          <p:nvPr>
            <p:ph type="dt" sz="half" idx="10"/>
          </p:nvPr>
        </p:nvSpPr>
        <p:spPr/>
        <p:txBody>
          <a:bodyPr/>
          <a:lstStyle/>
          <a:p>
            <a:fld id="{C9D88725-48CB-401C-95BF-77301DCA8AC2}" type="datetimeFigureOut">
              <a:rPr lang="ru-KZ" smtClean="0"/>
              <a:t>06.01.2026</a:t>
            </a:fld>
            <a:endParaRPr lang="ru-KZ"/>
          </a:p>
        </p:txBody>
      </p:sp>
      <p:sp>
        <p:nvSpPr>
          <p:cNvPr id="6" name="Нижний колонтитул 5">
            <a:extLst>
              <a:ext uri="{FF2B5EF4-FFF2-40B4-BE49-F238E27FC236}">
                <a16:creationId xmlns:a16="http://schemas.microsoft.com/office/drawing/2014/main" id="{9D9E1B69-76EE-B35B-A5FE-B17FE5327615}"/>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52C6E259-5FA5-4821-0EC4-F3A27B481CF6}"/>
              </a:ext>
            </a:extLst>
          </p:cNvPr>
          <p:cNvSpPr>
            <a:spLocks noGrp="1"/>
          </p:cNvSpPr>
          <p:nvPr>
            <p:ph type="sldNum" sz="quarter" idx="12"/>
          </p:nvPr>
        </p:nvSpPr>
        <p:spPr/>
        <p:txBody>
          <a:bodyPr/>
          <a:lstStyle/>
          <a:p>
            <a:fld id="{E911172B-35FE-4E66-9DD8-8C1738F3EACB}" type="slidenum">
              <a:rPr lang="ru-KZ" smtClean="0"/>
              <a:t>‹#›</a:t>
            </a:fld>
            <a:endParaRPr lang="ru-KZ"/>
          </a:p>
        </p:txBody>
      </p:sp>
    </p:spTree>
    <p:extLst>
      <p:ext uri="{BB962C8B-B14F-4D97-AF65-F5344CB8AC3E}">
        <p14:creationId xmlns:p14="http://schemas.microsoft.com/office/powerpoint/2010/main" val="1390301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CEB955-EF9B-75C2-2766-B4538E1CEDD7}"/>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Рисунок 2">
            <a:extLst>
              <a:ext uri="{FF2B5EF4-FFF2-40B4-BE49-F238E27FC236}">
                <a16:creationId xmlns:a16="http://schemas.microsoft.com/office/drawing/2014/main" id="{85DFDA8F-76C9-DB45-90C1-EBA488A068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KZ"/>
          </a:p>
        </p:txBody>
      </p:sp>
      <p:sp>
        <p:nvSpPr>
          <p:cNvPr id="4" name="Текст 3">
            <a:extLst>
              <a:ext uri="{FF2B5EF4-FFF2-40B4-BE49-F238E27FC236}">
                <a16:creationId xmlns:a16="http://schemas.microsoft.com/office/drawing/2014/main" id="{1F9D72F1-61C6-8EC8-31B1-1F3B23A73E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9F97C858-9971-ADC5-AAAB-57078AE0FED0}"/>
              </a:ext>
            </a:extLst>
          </p:cNvPr>
          <p:cNvSpPr>
            <a:spLocks noGrp="1"/>
          </p:cNvSpPr>
          <p:nvPr>
            <p:ph type="dt" sz="half" idx="10"/>
          </p:nvPr>
        </p:nvSpPr>
        <p:spPr/>
        <p:txBody>
          <a:bodyPr/>
          <a:lstStyle/>
          <a:p>
            <a:fld id="{C9D88725-48CB-401C-95BF-77301DCA8AC2}" type="datetimeFigureOut">
              <a:rPr lang="ru-KZ" smtClean="0"/>
              <a:t>06.01.2026</a:t>
            </a:fld>
            <a:endParaRPr lang="ru-KZ"/>
          </a:p>
        </p:txBody>
      </p:sp>
      <p:sp>
        <p:nvSpPr>
          <p:cNvPr id="6" name="Нижний колонтитул 5">
            <a:extLst>
              <a:ext uri="{FF2B5EF4-FFF2-40B4-BE49-F238E27FC236}">
                <a16:creationId xmlns:a16="http://schemas.microsoft.com/office/drawing/2014/main" id="{AF1C5A30-EACE-D4D8-CA01-E2B229B9B598}"/>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C723B153-5D96-4D8A-F278-AA9AEE7E03D1}"/>
              </a:ext>
            </a:extLst>
          </p:cNvPr>
          <p:cNvSpPr>
            <a:spLocks noGrp="1"/>
          </p:cNvSpPr>
          <p:nvPr>
            <p:ph type="sldNum" sz="quarter" idx="12"/>
          </p:nvPr>
        </p:nvSpPr>
        <p:spPr/>
        <p:txBody>
          <a:bodyPr/>
          <a:lstStyle/>
          <a:p>
            <a:fld id="{E911172B-35FE-4E66-9DD8-8C1738F3EACB}" type="slidenum">
              <a:rPr lang="ru-KZ" smtClean="0"/>
              <a:t>‹#›</a:t>
            </a:fld>
            <a:endParaRPr lang="ru-KZ"/>
          </a:p>
        </p:txBody>
      </p:sp>
    </p:spTree>
    <p:extLst>
      <p:ext uri="{BB962C8B-B14F-4D97-AF65-F5344CB8AC3E}">
        <p14:creationId xmlns:p14="http://schemas.microsoft.com/office/powerpoint/2010/main" val="3894105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75A2F26-F270-F437-B334-5AFC77A429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KZ"/>
          </a:p>
        </p:txBody>
      </p:sp>
      <p:sp>
        <p:nvSpPr>
          <p:cNvPr id="3" name="Текст 2">
            <a:extLst>
              <a:ext uri="{FF2B5EF4-FFF2-40B4-BE49-F238E27FC236}">
                <a16:creationId xmlns:a16="http://schemas.microsoft.com/office/drawing/2014/main" id="{5C9CD84E-DC2F-C00B-791B-8A9EB7CD18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6F1B6CA5-6C58-3414-E2FD-96F1FC3799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D88725-48CB-401C-95BF-77301DCA8AC2}" type="datetimeFigureOut">
              <a:rPr lang="ru-KZ" smtClean="0"/>
              <a:t>06.01.2026</a:t>
            </a:fld>
            <a:endParaRPr lang="ru-KZ"/>
          </a:p>
        </p:txBody>
      </p:sp>
      <p:sp>
        <p:nvSpPr>
          <p:cNvPr id="5" name="Нижний колонтитул 4">
            <a:extLst>
              <a:ext uri="{FF2B5EF4-FFF2-40B4-BE49-F238E27FC236}">
                <a16:creationId xmlns:a16="http://schemas.microsoft.com/office/drawing/2014/main" id="{8B0ABE2F-90FC-C633-2304-71C6D2D287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ru-KZ"/>
          </a:p>
        </p:txBody>
      </p:sp>
      <p:sp>
        <p:nvSpPr>
          <p:cNvPr id="6" name="Номер слайда 5">
            <a:extLst>
              <a:ext uri="{FF2B5EF4-FFF2-40B4-BE49-F238E27FC236}">
                <a16:creationId xmlns:a16="http://schemas.microsoft.com/office/drawing/2014/main" id="{0D1719A3-ED89-8338-480E-0592A68B35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911172B-35FE-4E66-9DD8-8C1738F3EACB}" type="slidenum">
              <a:rPr lang="ru-KZ" smtClean="0"/>
              <a:t>‹#›</a:t>
            </a:fld>
            <a:endParaRPr lang="ru-KZ"/>
          </a:p>
        </p:txBody>
      </p:sp>
    </p:spTree>
    <p:extLst>
      <p:ext uri="{BB962C8B-B14F-4D97-AF65-F5344CB8AC3E}">
        <p14:creationId xmlns:p14="http://schemas.microsoft.com/office/powerpoint/2010/main" val="8988889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2B81D541-FD70-29DF-6C47-E77241DAD269}"/>
              </a:ext>
            </a:extLst>
          </p:cNvPr>
          <p:cNvSpPr>
            <a:spLocks noGrp="1"/>
          </p:cNvSpPr>
          <p:nvPr>
            <p:ph type="ctrTitle"/>
          </p:nvPr>
        </p:nvSpPr>
        <p:spPr>
          <a:xfrm>
            <a:off x="5297762" y="640080"/>
            <a:ext cx="6251110" cy="3566160"/>
          </a:xfrm>
        </p:spPr>
        <p:txBody>
          <a:bodyPr anchor="b">
            <a:normAutofit/>
          </a:bodyPr>
          <a:lstStyle/>
          <a:p>
            <a:pPr algn="l"/>
            <a:r>
              <a:rPr lang="en-US" sz="5400" b="1" dirty="0"/>
              <a:t>ML-2. </a:t>
            </a:r>
            <a:r>
              <a:rPr lang="ru-RU" sz="5400" b="1" dirty="0"/>
              <a:t>Предобработка данных</a:t>
            </a:r>
            <a:endParaRPr lang="ru-KZ" sz="5400" dirty="0"/>
          </a:p>
        </p:txBody>
      </p:sp>
      <p:sp>
        <p:nvSpPr>
          <p:cNvPr id="3" name="Подзаголовок 2">
            <a:extLst>
              <a:ext uri="{FF2B5EF4-FFF2-40B4-BE49-F238E27FC236}">
                <a16:creationId xmlns:a16="http://schemas.microsoft.com/office/drawing/2014/main" id="{6EF2197B-6296-957B-273A-EE023F4EA8A0}"/>
              </a:ext>
            </a:extLst>
          </p:cNvPr>
          <p:cNvSpPr>
            <a:spLocks noGrp="1"/>
          </p:cNvSpPr>
          <p:nvPr>
            <p:ph type="subTitle" idx="1"/>
          </p:nvPr>
        </p:nvSpPr>
        <p:spPr>
          <a:xfrm>
            <a:off x="5297760" y="4636008"/>
            <a:ext cx="6251111" cy="1572768"/>
          </a:xfrm>
        </p:spPr>
        <p:txBody>
          <a:bodyPr>
            <a:normAutofit/>
          </a:bodyPr>
          <a:lstStyle/>
          <a:p>
            <a:pPr algn="l"/>
            <a:r>
              <a:rPr lang="ru-RU" dirty="0"/>
              <a:t>Дисциплина: Машинное обучение</a:t>
            </a:r>
            <a:endParaRPr lang="ru-RU"/>
          </a:p>
          <a:p>
            <a:pPr algn="l"/>
            <a:r>
              <a:rPr lang="ru-RU" dirty="0"/>
              <a:t>Лектор: Оспан </a:t>
            </a:r>
            <a:r>
              <a:rPr lang="kk-KZ" dirty="0"/>
              <a:t>Ә.Ғ.</a:t>
            </a:r>
            <a:endParaRPr lang="ru-KZ"/>
          </a:p>
        </p:txBody>
      </p:sp>
      <p:pic>
        <p:nvPicPr>
          <p:cNvPr id="6" name="Picture 4" descr="Изображение выглядит как синий, шаблон, Цвет электрик, свет&#10;&#10;Содержимое, созданное искусственным интеллектом, может быть неверным.">
            <a:extLst>
              <a:ext uri="{FF2B5EF4-FFF2-40B4-BE49-F238E27FC236}">
                <a16:creationId xmlns:a16="http://schemas.microsoft.com/office/drawing/2014/main" id="{378CA5FA-FCE1-CD64-54B4-A1372800DA07}"/>
              </a:ext>
            </a:extLst>
          </p:cNvPr>
          <p:cNvPicPr>
            <a:picLocks noChangeAspect="1"/>
          </p:cNvPicPr>
          <p:nvPr/>
        </p:nvPicPr>
        <p:blipFill>
          <a:blip r:embed="rId2"/>
          <a:srcRect l="8638" r="46030" b="-1"/>
          <a:stretch>
            <a:fillRect/>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2862" y="4409267"/>
            <a:ext cx="4243589" cy="18288"/>
          </a:xfrm>
          <a:custGeom>
            <a:avLst/>
            <a:gdLst>
              <a:gd name="csX0" fmla="*/ 0 w 4243589"/>
              <a:gd name="csY0" fmla="*/ 0 h 18288"/>
              <a:gd name="csX1" fmla="*/ 563791 w 4243589"/>
              <a:gd name="csY1" fmla="*/ 0 h 18288"/>
              <a:gd name="csX2" fmla="*/ 1042710 w 4243589"/>
              <a:gd name="csY2" fmla="*/ 0 h 18288"/>
              <a:gd name="csX3" fmla="*/ 1564066 w 4243589"/>
              <a:gd name="csY3" fmla="*/ 0 h 18288"/>
              <a:gd name="csX4" fmla="*/ 2212729 w 4243589"/>
              <a:gd name="csY4" fmla="*/ 0 h 18288"/>
              <a:gd name="csX5" fmla="*/ 2776520 w 4243589"/>
              <a:gd name="csY5" fmla="*/ 0 h 18288"/>
              <a:gd name="csX6" fmla="*/ 3297875 w 4243589"/>
              <a:gd name="csY6" fmla="*/ 0 h 18288"/>
              <a:gd name="csX7" fmla="*/ 4243589 w 4243589"/>
              <a:gd name="csY7" fmla="*/ 0 h 18288"/>
              <a:gd name="csX8" fmla="*/ 4243589 w 4243589"/>
              <a:gd name="csY8" fmla="*/ 18288 h 18288"/>
              <a:gd name="csX9" fmla="*/ 3637362 w 4243589"/>
              <a:gd name="csY9" fmla="*/ 18288 h 18288"/>
              <a:gd name="csX10" fmla="*/ 3116007 w 4243589"/>
              <a:gd name="csY10" fmla="*/ 18288 h 18288"/>
              <a:gd name="csX11" fmla="*/ 2424908 w 4243589"/>
              <a:gd name="csY11" fmla="*/ 18288 h 18288"/>
              <a:gd name="csX12" fmla="*/ 1861117 w 4243589"/>
              <a:gd name="csY12" fmla="*/ 18288 h 18288"/>
              <a:gd name="csX13" fmla="*/ 1382198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11964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2CC13F-4B99-666B-1A01-DB12A9FC2085}"/>
              </a:ext>
            </a:extLst>
          </p:cNvPr>
          <p:cNvSpPr>
            <a:spLocks noGrp="1"/>
          </p:cNvSpPr>
          <p:nvPr>
            <p:ph type="title"/>
          </p:nvPr>
        </p:nvSpPr>
        <p:spPr>
          <a:xfrm>
            <a:off x="914400" y="90805"/>
            <a:ext cx="1804416" cy="662781"/>
          </a:xfrm>
        </p:spPr>
        <p:txBody>
          <a:bodyPr>
            <a:normAutofit/>
          </a:bodyPr>
          <a:lstStyle/>
          <a:p>
            <a:r>
              <a:rPr lang="en-US" sz="3600" b="1" dirty="0"/>
              <a:t>Boxplot</a:t>
            </a:r>
            <a:endParaRPr lang="ru-KZ" sz="3600" b="1" dirty="0"/>
          </a:p>
        </p:txBody>
      </p:sp>
      <p:sp>
        <p:nvSpPr>
          <p:cNvPr id="3" name="Объект 2">
            <a:extLst>
              <a:ext uri="{FF2B5EF4-FFF2-40B4-BE49-F238E27FC236}">
                <a16:creationId xmlns:a16="http://schemas.microsoft.com/office/drawing/2014/main" id="{271A19FC-8E7C-3E4C-846C-A4160A4AC130}"/>
              </a:ext>
            </a:extLst>
          </p:cNvPr>
          <p:cNvSpPr>
            <a:spLocks noGrp="1"/>
          </p:cNvSpPr>
          <p:nvPr>
            <p:ph sz="half" idx="1"/>
          </p:nvPr>
        </p:nvSpPr>
        <p:spPr>
          <a:xfrm>
            <a:off x="694944" y="667765"/>
            <a:ext cx="5181600" cy="3615056"/>
          </a:xfrm>
          <a:solidFill>
            <a:schemeClr val="accent2">
              <a:lumMod val="20000"/>
              <a:lumOff val="80000"/>
            </a:schemeClr>
          </a:solidFill>
        </p:spPr>
        <p:txBody>
          <a:bodyPr>
            <a:normAutofit/>
          </a:bodyPr>
          <a:lstStyle/>
          <a:p>
            <a:pPr>
              <a:lnSpc>
                <a:spcPct val="100000"/>
              </a:lnSpc>
            </a:pPr>
            <a:r>
              <a:rPr lang="ru-RU" sz="2000" dirty="0">
                <a:solidFill>
                  <a:srgbClr val="313131"/>
                </a:solidFill>
                <a:latin typeface="Open Sans" panose="020B0606030504020204" pitchFamily="34" charset="0"/>
              </a:rPr>
              <a:t>Кроме визуализации распределения числовых признаков с помощью гистограммы, возможно еще представление с использованием </a:t>
            </a:r>
            <a:r>
              <a:rPr lang="ru-RU" sz="2000" b="1" dirty="0">
                <a:solidFill>
                  <a:srgbClr val="7030A0"/>
                </a:solidFill>
                <a:latin typeface="Open Sans" panose="020B0606030504020204" pitchFamily="34" charset="0"/>
              </a:rPr>
              <a:t>ящика с усами </a:t>
            </a:r>
            <a:r>
              <a:rPr lang="ru-RU" sz="2000" dirty="0">
                <a:solidFill>
                  <a:srgbClr val="313131"/>
                </a:solidFill>
                <a:latin typeface="Open Sans" panose="020B0606030504020204" pitchFamily="34" charset="0"/>
              </a:rPr>
              <a:t>(или </a:t>
            </a:r>
            <a:r>
              <a:rPr lang="ru-RU" sz="2000" dirty="0" err="1">
                <a:solidFill>
                  <a:srgbClr val="313131"/>
                </a:solidFill>
                <a:latin typeface="Open Sans" panose="020B0606030504020204" pitchFamily="34" charset="0"/>
              </a:rPr>
              <a:t>боксплота</a:t>
            </a:r>
            <a:r>
              <a:rPr lang="ru-RU" sz="2000" dirty="0">
                <a:solidFill>
                  <a:srgbClr val="313131"/>
                </a:solidFill>
                <a:latin typeface="Open Sans" panose="020B0606030504020204" pitchFamily="34" charset="0"/>
              </a:rPr>
              <a:t>). </a:t>
            </a:r>
          </a:p>
          <a:p>
            <a:pPr>
              <a:lnSpc>
                <a:spcPct val="100000"/>
              </a:lnSpc>
            </a:pPr>
            <a:r>
              <a:rPr lang="ru-RU" sz="2000" dirty="0">
                <a:solidFill>
                  <a:srgbClr val="313131"/>
                </a:solidFill>
                <a:latin typeface="Open Sans" panose="020B0606030504020204" pitchFamily="34" charset="0"/>
              </a:rPr>
              <a:t>Их преимущество состоит в том, что с помощью одной диаграммы можно представить основные описательные статистики: </a:t>
            </a:r>
          </a:p>
          <a:p>
            <a:pPr lvl="1"/>
            <a:r>
              <a:rPr lang="ru-RU" sz="1800" b="1" dirty="0">
                <a:solidFill>
                  <a:srgbClr val="0070C0"/>
                </a:solidFill>
                <a:latin typeface="Open Sans" panose="020B0606030504020204" pitchFamily="34" charset="0"/>
              </a:rPr>
              <a:t>медиану</a:t>
            </a:r>
            <a:r>
              <a:rPr lang="ru-RU" sz="1800" dirty="0">
                <a:solidFill>
                  <a:srgbClr val="313131"/>
                </a:solidFill>
                <a:latin typeface="Open Sans" panose="020B0606030504020204" pitchFamily="34" charset="0"/>
              </a:rPr>
              <a:t>, а также </a:t>
            </a:r>
            <a:r>
              <a:rPr lang="ru-RU" sz="1800" b="1" dirty="0">
                <a:solidFill>
                  <a:srgbClr val="002060"/>
                </a:solidFill>
                <a:latin typeface="Open Sans" panose="020B0606030504020204" pitchFamily="34" charset="0"/>
              </a:rPr>
              <a:t>верхний (третий) и нижний( первый) квартили</a:t>
            </a:r>
            <a:r>
              <a:rPr lang="ru-RU" sz="1800" dirty="0">
                <a:solidFill>
                  <a:srgbClr val="313131"/>
                </a:solidFill>
                <a:latin typeface="Open Sans" panose="020B0606030504020204" pitchFamily="34" charset="0"/>
              </a:rPr>
              <a:t>.</a:t>
            </a:r>
            <a:endParaRPr lang="ru-KZ" sz="1800" dirty="0"/>
          </a:p>
        </p:txBody>
      </p:sp>
      <p:sp>
        <p:nvSpPr>
          <p:cNvPr id="6" name="TextBox 5">
            <a:extLst>
              <a:ext uri="{FF2B5EF4-FFF2-40B4-BE49-F238E27FC236}">
                <a16:creationId xmlns:a16="http://schemas.microsoft.com/office/drawing/2014/main" id="{94195F13-0EEC-1828-4E37-06D35168896A}"/>
              </a:ext>
            </a:extLst>
          </p:cNvPr>
          <p:cNvSpPr txBox="1"/>
          <p:nvPr/>
        </p:nvSpPr>
        <p:spPr>
          <a:xfrm>
            <a:off x="6137340" y="168370"/>
            <a:ext cx="5777291" cy="3693319"/>
          </a:xfrm>
          <a:prstGeom prst="rect">
            <a:avLst/>
          </a:prstGeom>
          <a:solidFill>
            <a:schemeClr val="accent5">
              <a:lumMod val="20000"/>
              <a:lumOff val="80000"/>
            </a:schemeClr>
          </a:solidFill>
        </p:spPr>
        <p:txBody>
          <a:bodyPr wrap="square">
            <a:spAutoFit/>
          </a:bodyPr>
          <a:lstStyle/>
          <a:p>
            <a:pPr marL="285750" indent="-285750">
              <a:buFont typeface="Arial" panose="020B0604020202020204" pitchFamily="34" charset="0"/>
              <a:buChar char="•"/>
            </a:pPr>
            <a:r>
              <a:rPr lang="ru-RU" b="0" i="0" dirty="0">
                <a:solidFill>
                  <a:srgbClr val="313131"/>
                </a:solidFill>
                <a:effectLst/>
                <a:latin typeface="Open Sans" panose="020B0606030504020204" pitchFamily="34" charset="0"/>
              </a:rPr>
              <a:t>Напомним, что данные показатели являются </a:t>
            </a:r>
            <a:r>
              <a:rPr lang="ru-RU" b="1" i="0" dirty="0">
                <a:solidFill>
                  <a:srgbClr val="313131"/>
                </a:solidFill>
                <a:effectLst/>
                <a:latin typeface="Open Sans" panose="020B0606030504020204" pitchFamily="34" charset="0"/>
              </a:rPr>
              <a:t>робастными</a:t>
            </a:r>
            <a:r>
              <a:rPr lang="ru-RU" b="0" i="0" dirty="0">
                <a:solidFill>
                  <a:srgbClr val="313131"/>
                </a:solidFill>
                <a:effectLst/>
                <a:latin typeface="Open Sans" panose="020B0606030504020204" pitchFamily="34" charset="0"/>
              </a:rPr>
              <a:t> (устойчивыми к выбросам), что позволяет представлять с помощью этой диаграммы даже признаки с наличием выбросов. </a:t>
            </a:r>
          </a:p>
          <a:p>
            <a:pPr marL="285750" indent="-285750">
              <a:buFont typeface="Arial" panose="020B0604020202020204" pitchFamily="34" charset="0"/>
              <a:buChar char="•"/>
            </a:pPr>
            <a:r>
              <a:rPr lang="ru-RU" b="0" i="0" dirty="0">
                <a:solidFill>
                  <a:srgbClr val="313131"/>
                </a:solidFill>
                <a:effectLst/>
                <a:latin typeface="Open Sans" panose="020B0606030504020204" pitchFamily="34" charset="0"/>
              </a:rPr>
              <a:t>Причем, выбросы будут обозначены с помощью </a:t>
            </a:r>
            <a:r>
              <a:rPr lang="ru-RU" b="1" i="0" dirty="0">
                <a:solidFill>
                  <a:srgbClr val="313131"/>
                </a:solidFill>
                <a:effectLst/>
                <a:latin typeface="Open Sans" panose="020B0606030504020204" pitchFamily="34" charset="0"/>
              </a:rPr>
              <a:t>кружочков</a:t>
            </a:r>
            <a:r>
              <a:rPr lang="ru-RU" b="0" i="0" dirty="0">
                <a:solidFill>
                  <a:srgbClr val="313131"/>
                </a:solidFill>
                <a:effectLst/>
                <a:latin typeface="Open Sans" panose="020B0606030504020204" pitchFamily="34" charset="0"/>
              </a:rPr>
              <a:t>. </a:t>
            </a:r>
          </a:p>
          <a:p>
            <a:pPr marL="285750" indent="-285750">
              <a:buFont typeface="Arial" panose="020B0604020202020204" pitchFamily="34" charset="0"/>
              <a:buChar char="•"/>
            </a:pPr>
            <a:r>
              <a:rPr lang="ru-RU" dirty="0"/>
              <a:t>Также преимущество </a:t>
            </a:r>
            <a:r>
              <a:rPr lang="ru-RU" dirty="0" err="1"/>
              <a:t>боксплота</a:t>
            </a:r>
            <a:r>
              <a:rPr lang="ru-RU" dirty="0"/>
              <a:t> заключается в том, что можно сравнивать на одном графике данные сразу для нескольких признаков. </a:t>
            </a:r>
          </a:p>
          <a:p>
            <a:pPr marL="285750" indent="-285750">
              <a:buFont typeface="Arial" panose="020B0604020202020204" pitchFamily="34" charset="0"/>
              <a:buChar char="•"/>
            </a:pPr>
            <a:r>
              <a:rPr lang="ru-RU" dirty="0"/>
              <a:t>Например, у нас есть две группы студентов, которые написали тест, оцениваемый от 0 до 100. По этим данным мы построили диаграммы:</a:t>
            </a:r>
            <a:endParaRPr lang="ru-KZ" dirty="0"/>
          </a:p>
        </p:txBody>
      </p:sp>
      <p:pic>
        <p:nvPicPr>
          <p:cNvPr id="2050" name="Picture 2">
            <a:extLst>
              <a:ext uri="{FF2B5EF4-FFF2-40B4-BE49-F238E27FC236}">
                <a16:creationId xmlns:a16="http://schemas.microsoft.com/office/drawing/2014/main" id="{2DD1B17B-D11C-D008-EC58-80B674B84B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944" y="4282821"/>
            <a:ext cx="5181600" cy="2265789"/>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2A8C26DD-55FC-DCCF-340A-4833B8268C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5222" y="3861689"/>
            <a:ext cx="4581525"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362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A838F3-CF9C-6CEB-8C42-91AD269900E6}"/>
              </a:ext>
            </a:extLst>
          </p:cNvPr>
          <p:cNvSpPr>
            <a:spLocks noGrp="1"/>
          </p:cNvSpPr>
          <p:nvPr>
            <p:ph type="title"/>
          </p:nvPr>
        </p:nvSpPr>
        <p:spPr>
          <a:xfrm>
            <a:off x="838200" y="278946"/>
            <a:ext cx="4410456" cy="402971"/>
          </a:xfrm>
        </p:spPr>
        <p:txBody>
          <a:bodyPr>
            <a:normAutofit fontScale="90000"/>
          </a:bodyPr>
          <a:lstStyle/>
          <a:p>
            <a:r>
              <a:rPr lang="en-US" sz="2800" b="1" dirty="0"/>
              <a:t>2.</a:t>
            </a:r>
            <a:r>
              <a:rPr lang="ru-RU" sz="2800" b="1" dirty="0"/>
              <a:t>7</a:t>
            </a:r>
            <a:r>
              <a:rPr lang="en-US" sz="2800" b="1" dirty="0"/>
              <a:t>. Feature Engineering</a:t>
            </a:r>
            <a:endParaRPr lang="ru-KZ" sz="2800" dirty="0"/>
          </a:p>
        </p:txBody>
      </p:sp>
      <p:sp>
        <p:nvSpPr>
          <p:cNvPr id="3" name="Объект 2">
            <a:extLst>
              <a:ext uri="{FF2B5EF4-FFF2-40B4-BE49-F238E27FC236}">
                <a16:creationId xmlns:a16="http://schemas.microsoft.com/office/drawing/2014/main" id="{FBC1D478-A29F-1079-B40C-3034CA4FEA88}"/>
              </a:ext>
            </a:extLst>
          </p:cNvPr>
          <p:cNvSpPr>
            <a:spLocks noGrp="1"/>
          </p:cNvSpPr>
          <p:nvPr>
            <p:ph sz="half" idx="1"/>
          </p:nvPr>
        </p:nvSpPr>
        <p:spPr>
          <a:xfrm>
            <a:off x="838200" y="987552"/>
            <a:ext cx="5181600" cy="5189411"/>
          </a:xfrm>
          <a:solidFill>
            <a:schemeClr val="accent5">
              <a:lumMod val="20000"/>
              <a:lumOff val="80000"/>
            </a:schemeClr>
          </a:solidFill>
        </p:spPr>
        <p:txBody>
          <a:bodyPr>
            <a:normAutofit lnSpcReduction="10000"/>
          </a:bodyPr>
          <a:lstStyle/>
          <a:p>
            <a:r>
              <a:rPr lang="ru-RU" sz="1900" b="1" dirty="0" err="1"/>
              <a:t>Feature</a:t>
            </a:r>
            <a:r>
              <a:rPr lang="ru-RU" sz="1900" b="1" dirty="0"/>
              <a:t> Engineering</a:t>
            </a:r>
            <a:r>
              <a:rPr lang="ru-RU" sz="1900" dirty="0"/>
              <a:t> — способ создания признаков, техника решения задач МО, которая увеличивает качество разрабатываемых алгоритмов. Превращает специфичные данные в понятные для модели </a:t>
            </a:r>
            <a:r>
              <a:rPr lang="ru-RU" sz="1900" b="1" dirty="0"/>
              <a:t>векторы</a:t>
            </a:r>
            <a:r>
              <a:rPr lang="ru-RU" sz="1900" dirty="0"/>
              <a:t>.</a:t>
            </a:r>
          </a:p>
          <a:p>
            <a:pPr>
              <a:spcBef>
                <a:spcPts val="1500"/>
              </a:spcBef>
              <a:buNone/>
            </a:pPr>
            <a:r>
              <a:rPr lang="ru-RU" sz="2000" b="1" dirty="0">
                <a:solidFill>
                  <a:srgbClr val="33B549"/>
                </a:solidFill>
                <a:latin typeface="inherit"/>
              </a:rPr>
              <a:t>Способы:</a:t>
            </a:r>
            <a:endParaRPr lang="ru-RU" sz="2000" dirty="0">
              <a:solidFill>
                <a:srgbClr val="313131"/>
              </a:solidFill>
              <a:latin typeface="Open Sans" panose="020B0606030504020204" pitchFamily="34" charset="0"/>
            </a:endParaRPr>
          </a:p>
          <a:p>
            <a:r>
              <a:rPr lang="ru-RU" sz="2000" b="1" dirty="0">
                <a:solidFill>
                  <a:srgbClr val="33B549"/>
                </a:solidFill>
                <a:latin typeface="inherit"/>
              </a:rPr>
              <a:t>1. Ручное создание признаков</a:t>
            </a:r>
            <a:br>
              <a:rPr lang="ru-RU" sz="2000" dirty="0">
                <a:solidFill>
                  <a:srgbClr val="313131"/>
                </a:solidFill>
                <a:latin typeface="Open Sans" panose="020B0606030504020204" pitchFamily="34" charset="0"/>
              </a:rPr>
            </a:br>
            <a:r>
              <a:rPr lang="ru-RU" sz="1800" dirty="0">
                <a:solidFill>
                  <a:srgbClr val="313131"/>
                </a:solidFill>
                <a:latin typeface="Open Sans" panose="020B0606030504020204" pitchFamily="34" charset="0"/>
              </a:rPr>
              <a:t>Новые признаки можно создавать на основе имеющихся, если понятно, что означает тот или иной признак. </a:t>
            </a:r>
          </a:p>
          <a:p>
            <a:r>
              <a:rPr lang="ru-RU" sz="1800" dirty="0">
                <a:solidFill>
                  <a:srgbClr val="313131"/>
                </a:solidFill>
                <a:latin typeface="Open Sans" panose="020B0606030504020204" pitchFamily="34" charset="0"/>
              </a:rPr>
              <a:t>Техника может значительно улучшить модель, но требуется погружение в предметную область. </a:t>
            </a:r>
          </a:p>
          <a:p>
            <a:r>
              <a:rPr lang="ru-RU" sz="1800" i="1" dirty="0">
                <a:solidFill>
                  <a:srgbClr val="313131"/>
                </a:solidFill>
                <a:latin typeface="Open Sans" panose="020B0606030504020204" pitchFamily="34" charset="0"/>
              </a:rPr>
              <a:t>Например, зная массу и рост человека, можно посчитать индекс массы тела; зная координаты места нарушения ПДД и центра города, можно посчитать расстояние между ними.</a:t>
            </a:r>
            <a:r>
              <a:rPr lang="ru-RU" sz="1800" i="1" dirty="0"/>
              <a:t> </a:t>
            </a:r>
            <a:endParaRPr lang="ru-KZ" sz="1800" i="1" dirty="0"/>
          </a:p>
        </p:txBody>
      </p:sp>
      <p:sp>
        <p:nvSpPr>
          <p:cNvPr id="6" name="TextBox 5">
            <a:extLst>
              <a:ext uri="{FF2B5EF4-FFF2-40B4-BE49-F238E27FC236}">
                <a16:creationId xmlns:a16="http://schemas.microsoft.com/office/drawing/2014/main" id="{9E134161-9CBB-23D0-D879-2D72E6C9A8C6}"/>
              </a:ext>
            </a:extLst>
          </p:cNvPr>
          <p:cNvSpPr txBox="1"/>
          <p:nvPr/>
        </p:nvSpPr>
        <p:spPr>
          <a:xfrm>
            <a:off x="6355080" y="274290"/>
            <a:ext cx="5511546" cy="6309420"/>
          </a:xfrm>
          <a:prstGeom prst="rect">
            <a:avLst/>
          </a:prstGeom>
          <a:solidFill>
            <a:schemeClr val="accent2">
              <a:lumMod val="20000"/>
              <a:lumOff val="80000"/>
            </a:schemeClr>
          </a:solidFill>
        </p:spPr>
        <p:txBody>
          <a:bodyPr wrap="square">
            <a:spAutoFit/>
          </a:bodyPr>
          <a:lstStyle/>
          <a:p>
            <a:pPr algn="l">
              <a:buFont typeface="Arial" panose="020B0604020202020204" pitchFamily="34" charset="0"/>
              <a:buChar char="•"/>
            </a:pPr>
            <a:r>
              <a:rPr lang="ru-RU" b="1" i="0" dirty="0">
                <a:solidFill>
                  <a:srgbClr val="33B549"/>
                </a:solidFill>
                <a:effectLst/>
                <a:latin typeface="inherit"/>
              </a:rPr>
              <a:t>2. Полиномиальные признаки</a:t>
            </a:r>
            <a:br>
              <a:rPr lang="ru-RU" b="0" i="0" dirty="0">
                <a:solidFill>
                  <a:srgbClr val="313131"/>
                </a:solidFill>
                <a:effectLst/>
                <a:latin typeface="Open Sans" panose="020B0606030504020204" pitchFamily="34" charset="0"/>
              </a:rPr>
            </a:br>
            <a:r>
              <a:rPr lang="ru-RU" b="0" i="0" dirty="0">
                <a:solidFill>
                  <a:srgbClr val="313131"/>
                </a:solidFill>
                <a:effectLst/>
                <a:latin typeface="Open Sans" panose="020B0606030504020204" pitchFamily="34" charset="0"/>
              </a:rPr>
              <a:t>	</a:t>
            </a:r>
            <a:r>
              <a:rPr lang="ru-RU" sz="1600" b="0" i="0" dirty="0">
                <a:solidFill>
                  <a:srgbClr val="313131"/>
                </a:solidFill>
                <a:effectLst/>
                <a:latin typeface="Open Sans" panose="020B0606030504020204" pitchFamily="34" charset="0"/>
              </a:rPr>
              <a:t>Например, </a:t>
            </a:r>
            <a:r>
              <a:rPr lang="ru-RU" sz="1600" b="0" i="1" dirty="0">
                <a:solidFill>
                  <a:srgbClr val="313131"/>
                </a:solidFill>
                <a:effectLst/>
                <a:latin typeface="Open Sans" panose="020B0606030504020204" pitchFamily="34" charset="0"/>
              </a:rPr>
              <a:t>попарное перемножение имеющихся столбцов, чтобы получить нелинейные комбинации признаков. </a:t>
            </a:r>
          </a:p>
          <a:p>
            <a:pPr lvl="1">
              <a:buFont typeface="Arial" panose="020B0604020202020204" pitchFamily="34" charset="0"/>
              <a:buChar char="•"/>
            </a:pPr>
            <a:r>
              <a:rPr lang="ru-RU" sz="1600" b="0" i="0" dirty="0">
                <a:solidFill>
                  <a:srgbClr val="313131"/>
                </a:solidFill>
                <a:effectLst/>
                <a:latin typeface="Open Sans" panose="020B0606030504020204" pitchFamily="34" charset="0"/>
              </a:rPr>
              <a:t>Другой пример — возведение признаков в квадрат или корень из признака, чтобы получить искусственные признаки.</a:t>
            </a:r>
          </a:p>
          <a:p>
            <a:pPr algn="l">
              <a:buFont typeface="Arial" panose="020B0604020202020204" pitchFamily="34" charset="0"/>
              <a:buChar char="•"/>
            </a:pPr>
            <a:r>
              <a:rPr lang="ru-RU" b="1" i="0" dirty="0">
                <a:solidFill>
                  <a:srgbClr val="33B549"/>
                </a:solidFill>
                <a:effectLst/>
                <a:latin typeface="inherit"/>
              </a:rPr>
              <a:t>3. </a:t>
            </a:r>
            <a:r>
              <a:rPr lang="ru-RU" b="1" i="0" dirty="0" err="1">
                <a:solidFill>
                  <a:srgbClr val="33B549"/>
                </a:solidFill>
                <a:effectLst/>
                <a:latin typeface="inherit"/>
              </a:rPr>
              <a:t>Dummy</a:t>
            </a:r>
            <a:r>
              <a:rPr lang="ru-RU" b="1" i="0" dirty="0">
                <a:solidFill>
                  <a:srgbClr val="33B549"/>
                </a:solidFill>
                <a:effectLst/>
                <a:latin typeface="inherit"/>
              </a:rPr>
              <a:t>-переменные</a:t>
            </a:r>
            <a:br>
              <a:rPr lang="ru-RU" b="0" i="0" dirty="0">
                <a:solidFill>
                  <a:srgbClr val="313131"/>
                </a:solidFill>
                <a:effectLst/>
                <a:latin typeface="Open Sans" panose="020B0606030504020204" pitchFamily="34" charset="0"/>
              </a:rPr>
            </a:br>
            <a:r>
              <a:rPr lang="ru-RU" b="0" i="0" dirty="0">
                <a:solidFill>
                  <a:srgbClr val="313131"/>
                </a:solidFill>
                <a:effectLst/>
                <a:latin typeface="Open Sans" panose="020B0606030504020204" pitchFamily="34" charset="0"/>
              </a:rPr>
              <a:t>	Между категориальными признаками не всегда есть порядок, поэтому их следует заменять на </a:t>
            </a:r>
            <a:r>
              <a:rPr lang="ru-RU" b="0" i="0" dirty="0" err="1">
                <a:solidFill>
                  <a:srgbClr val="313131"/>
                </a:solidFill>
                <a:effectLst/>
                <a:latin typeface="Open Sans" panose="020B0606030504020204" pitchFamily="34" charset="0"/>
              </a:rPr>
              <a:t>dummy</a:t>
            </a:r>
            <a:r>
              <a:rPr lang="ru-RU" b="0" i="0" dirty="0">
                <a:solidFill>
                  <a:srgbClr val="313131"/>
                </a:solidFill>
                <a:effectLst/>
                <a:latin typeface="Open Sans" panose="020B0606030504020204" pitchFamily="34" charset="0"/>
              </a:rPr>
              <a:t>-переменные, в виде цифр, чтобы алгоритм подумал, что в данных есть порядок. </a:t>
            </a:r>
          </a:p>
          <a:p>
            <a:pPr lvl="1">
              <a:buFont typeface="Arial" panose="020B0604020202020204" pitchFamily="34" charset="0"/>
              <a:buChar char="•"/>
            </a:pPr>
            <a:r>
              <a:rPr lang="ru-RU" b="0" i="0" dirty="0">
                <a:solidFill>
                  <a:srgbClr val="313131"/>
                </a:solidFill>
                <a:effectLst/>
                <a:latin typeface="Open Sans" panose="020B0606030504020204" pitchFamily="34" charset="0"/>
              </a:rPr>
              <a:t>Например, </a:t>
            </a:r>
            <a:r>
              <a:rPr lang="ru-RU" b="1" i="1" dirty="0">
                <a:solidFill>
                  <a:srgbClr val="313131"/>
                </a:solidFill>
                <a:effectLst/>
                <a:latin typeface="Open Sans" panose="020B0606030504020204" pitchFamily="34" charset="0"/>
              </a:rPr>
              <a:t>лев, тигр, медвед</a:t>
            </a:r>
            <a:r>
              <a:rPr lang="ru-RU" b="0" i="0" dirty="0">
                <a:solidFill>
                  <a:srgbClr val="313131"/>
                </a:solidFill>
                <a:effectLst/>
                <a:latin typeface="Open Sans" panose="020B0606030504020204" pitchFamily="34" charset="0"/>
              </a:rPr>
              <a:t>ь лучше записать как </a:t>
            </a:r>
            <a:r>
              <a:rPr lang="ru-RU" b="1" i="1" dirty="0">
                <a:solidFill>
                  <a:srgbClr val="313131"/>
                </a:solidFill>
                <a:effectLst/>
                <a:latin typeface="Open Sans" panose="020B0606030504020204" pitchFamily="34" charset="0"/>
              </a:rPr>
              <a:t>0, 1, 2</a:t>
            </a:r>
            <a:r>
              <a:rPr lang="ru-RU" b="0" i="0" dirty="0">
                <a:solidFill>
                  <a:srgbClr val="313131"/>
                </a:solidFill>
                <a:effectLst/>
                <a:latin typeface="Open Sans" panose="020B0606030504020204" pitchFamily="34" charset="0"/>
              </a:rPr>
              <a:t>. </a:t>
            </a:r>
          </a:p>
          <a:p>
            <a:pPr lvl="1">
              <a:buFont typeface="Arial" panose="020B0604020202020204" pitchFamily="34" charset="0"/>
              <a:buChar char="•"/>
            </a:pPr>
            <a:r>
              <a:rPr lang="ru-RU" b="1" i="1" dirty="0">
                <a:solidFill>
                  <a:srgbClr val="313131"/>
                </a:solidFill>
                <a:effectLst/>
                <a:latin typeface="Open Sans" panose="020B0606030504020204" pitchFamily="34" charset="0"/>
              </a:rPr>
              <a:t>Расстояние между «лев» и «тигр» равно 1</a:t>
            </a:r>
            <a:r>
              <a:rPr lang="ru-RU" b="0" i="0" dirty="0">
                <a:solidFill>
                  <a:srgbClr val="313131"/>
                </a:solidFill>
                <a:effectLst/>
                <a:latin typeface="Open Sans" panose="020B0606030504020204" pitchFamily="34" charset="0"/>
              </a:rPr>
              <a:t>, а между «лев» и «медведь» — 2, хотя это не так. </a:t>
            </a:r>
          </a:p>
          <a:p>
            <a:pPr lvl="1">
              <a:buFont typeface="Arial" panose="020B0604020202020204" pitchFamily="34" charset="0"/>
              <a:buChar char="•"/>
            </a:pPr>
            <a:r>
              <a:rPr lang="ru-RU" b="1" i="0" dirty="0">
                <a:solidFill>
                  <a:srgbClr val="313131"/>
                </a:solidFill>
                <a:effectLst/>
                <a:latin typeface="Open Sans" panose="020B0606030504020204" pitchFamily="34" charset="0"/>
              </a:rPr>
              <a:t>Решение</a:t>
            </a:r>
            <a:r>
              <a:rPr lang="ru-RU" b="0" i="0" dirty="0">
                <a:solidFill>
                  <a:srgbClr val="313131"/>
                </a:solidFill>
                <a:effectLst/>
                <a:latin typeface="Open Sans" panose="020B0606030504020204" pitchFamily="34" charset="0"/>
              </a:rPr>
              <a:t> — создать новые признаки по количеству категорий. </a:t>
            </a:r>
          </a:p>
          <a:p>
            <a:pPr lvl="1">
              <a:buFont typeface="Arial" panose="020B0604020202020204" pitchFamily="34" charset="0"/>
              <a:buChar char="•"/>
            </a:pPr>
            <a:r>
              <a:rPr lang="ru-RU" b="0" i="0" dirty="0">
                <a:solidFill>
                  <a:srgbClr val="313131"/>
                </a:solidFill>
                <a:effectLst/>
                <a:latin typeface="Open Sans" panose="020B0606030504020204" pitchFamily="34" charset="0"/>
              </a:rPr>
              <a:t>Для признака «лев» значение будет 1, если это лев, иначе 0. Теперь расстояния между всеми признаками равны 1.</a:t>
            </a:r>
          </a:p>
        </p:txBody>
      </p:sp>
    </p:spTree>
    <p:extLst>
      <p:ext uri="{BB962C8B-B14F-4D97-AF65-F5344CB8AC3E}">
        <p14:creationId xmlns:p14="http://schemas.microsoft.com/office/powerpoint/2010/main" val="997199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87441D1-5152-A17A-40C0-7A44CC02B0F8}"/>
              </a:ext>
            </a:extLst>
          </p:cNvPr>
          <p:cNvSpPr>
            <a:spLocks noGrp="1"/>
          </p:cNvSpPr>
          <p:nvPr>
            <p:ph sz="half" idx="1"/>
          </p:nvPr>
        </p:nvSpPr>
        <p:spPr>
          <a:xfrm>
            <a:off x="838200" y="1197864"/>
            <a:ext cx="5181600" cy="4979099"/>
          </a:xfrm>
          <a:solidFill>
            <a:schemeClr val="accent2">
              <a:lumMod val="20000"/>
              <a:lumOff val="80000"/>
            </a:schemeClr>
          </a:solidFill>
        </p:spPr>
        <p:txBody>
          <a:bodyPr>
            <a:normAutofit lnSpcReduction="10000"/>
          </a:bodyPr>
          <a:lstStyle/>
          <a:p>
            <a:pPr>
              <a:lnSpc>
                <a:spcPct val="110000"/>
              </a:lnSpc>
            </a:pPr>
            <a:r>
              <a:rPr lang="ru-RU" b="1" dirty="0">
                <a:solidFill>
                  <a:srgbClr val="33B549"/>
                </a:solidFill>
                <a:latin typeface="inherit"/>
              </a:rPr>
              <a:t>4. Работа с датой/временем</a:t>
            </a:r>
            <a:br>
              <a:rPr lang="ru-RU" dirty="0">
                <a:solidFill>
                  <a:srgbClr val="313131"/>
                </a:solidFill>
                <a:latin typeface="Open Sans" panose="020B0606030504020204" pitchFamily="34" charset="0"/>
              </a:rPr>
            </a:br>
            <a:r>
              <a:rPr lang="ru-RU" sz="2400" dirty="0">
                <a:solidFill>
                  <a:srgbClr val="313131"/>
                </a:solidFill>
                <a:latin typeface="Open Sans" panose="020B0606030504020204" pitchFamily="34" charset="0"/>
              </a:rPr>
              <a:t>Обычно дата — это строка, похожая на «2005-06-02». В таком виде признак имеет мало смысла, но его можно разделить на набор других признаков. Модель не принимает текст, поэтому заменяем его на набор других числовых признаков. Например, день, месяц, год или день недели, праздник/выходной.</a:t>
            </a:r>
            <a:endParaRPr lang="ru-RU" dirty="0">
              <a:solidFill>
                <a:srgbClr val="313131"/>
              </a:solidFill>
              <a:latin typeface="Open Sans" panose="020B0606030504020204" pitchFamily="34" charset="0"/>
            </a:endParaRPr>
          </a:p>
          <a:p>
            <a:endParaRPr lang="ru-KZ" dirty="0"/>
          </a:p>
        </p:txBody>
      </p:sp>
      <p:sp>
        <p:nvSpPr>
          <p:cNvPr id="4" name="Объект 3">
            <a:extLst>
              <a:ext uri="{FF2B5EF4-FFF2-40B4-BE49-F238E27FC236}">
                <a16:creationId xmlns:a16="http://schemas.microsoft.com/office/drawing/2014/main" id="{20CFD666-BE8B-9DDF-035C-712C7CDB08DD}"/>
              </a:ext>
            </a:extLst>
          </p:cNvPr>
          <p:cNvSpPr>
            <a:spLocks noGrp="1"/>
          </p:cNvSpPr>
          <p:nvPr>
            <p:ph sz="half" idx="2"/>
          </p:nvPr>
        </p:nvSpPr>
        <p:spPr>
          <a:xfrm>
            <a:off x="6172200" y="1197864"/>
            <a:ext cx="5181600" cy="4979099"/>
          </a:xfrm>
          <a:solidFill>
            <a:schemeClr val="accent6">
              <a:lumMod val="20000"/>
              <a:lumOff val="80000"/>
            </a:schemeClr>
          </a:solidFill>
        </p:spPr>
        <p:txBody>
          <a:bodyPr>
            <a:normAutofit lnSpcReduction="10000"/>
          </a:bodyPr>
          <a:lstStyle/>
          <a:p>
            <a:pPr>
              <a:lnSpc>
                <a:spcPct val="100000"/>
              </a:lnSpc>
            </a:pPr>
            <a:r>
              <a:rPr lang="ru-RU" b="1" dirty="0">
                <a:solidFill>
                  <a:srgbClr val="33B549"/>
                </a:solidFill>
                <a:latin typeface="inherit"/>
              </a:rPr>
              <a:t>5. Статистики по наборам признаков</a:t>
            </a:r>
            <a:br>
              <a:rPr lang="ru-RU" dirty="0">
                <a:solidFill>
                  <a:srgbClr val="313131"/>
                </a:solidFill>
                <a:latin typeface="Open Sans" panose="020B0606030504020204" pitchFamily="34" charset="0"/>
              </a:rPr>
            </a:br>
            <a:r>
              <a:rPr lang="ru-RU" sz="2400" dirty="0">
                <a:solidFill>
                  <a:srgbClr val="313131"/>
                </a:solidFill>
                <a:latin typeface="Open Sans" panose="020B0606030504020204" pitchFamily="34" charset="0"/>
              </a:rPr>
              <a:t>Если в данных есть признаки, описывающие значение в разные моменты времени, то они могут быть полезными. Например, зарплата_2016, зарплата_2017, зарплата_2018. Отсюда можно вытащить среднюю зарплату за 3 года, медианную зарплату, динамику зарплаты, максимальную и минимальную зарплату.</a:t>
            </a:r>
          </a:p>
          <a:p>
            <a:endParaRPr lang="ru-KZ" dirty="0"/>
          </a:p>
        </p:txBody>
      </p:sp>
    </p:spTree>
    <p:extLst>
      <p:ext uri="{BB962C8B-B14F-4D97-AF65-F5344CB8AC3E}">
        <p14:creationId xmlns:p14="http://schemas.microsoft.com/office/powerpoint/2010/main" val="1490535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DA4934-4273-359E-811D-1C4B0EAB03AF}"/>
              </a:ext>
            </a:extLst>
          </p:cNvPr>
          <p:cNvSpPr>
            <a:spLocks noGrp="1"/>
          </p:cNvSpPr>
          <p:nvPr>
            <p:ph type="title"/>
          </p:nvPr>
        </p:nvSpPr>
        <p:spPr>
          <a:xfrm>
            <a:off x="838200" y="365125"/>
            <a:ext cx="3678936" cy="421259"/>
          </a:xfrm>
        </p:spPr>
        <p:txBody>
          <a:bodyPr>
            <a:normAutofit fontScale="90000"/>
          </a:bodyPr>
          <a:lstStyle/>
          <a:p>
            <a:r>
              <a:rPr lang="ru-RU" sz="3200" b="1" dirty="0"/>
              <a:t> 2.</a:t>
            </a:r>
            <a:r>
              <a:rPr lang="en-US" sz="3200" b="1" dirty="0"/>
              <a:t>8</a:t>
            </a:r>
            <a:r>
              <a:rPr lang="ru-RU" sz="3200" b="1" dirty="0"/>
              <a:t>. Поиск выбросов</a:t>
            </a:r>
            <a:endParaRPr lang="ru-KZ" sz="3200" dirty="0"/>
          </a:p>
        </p:txBody>
      </p:sp>
      <p:sp>
        <p:nvSpPr>
          <p:cNvPr id="3" name="Объект 2">
            <a:extLst>
              <a:ext uri="{FF2B5EF4-FFF2-40B4-BE49-F238E27FC236}">
                <a16:creationId xmlns:a16="http://schemas.microsoft.com/office/drawing/2014/main" id="{3A96B82B-7AFC-19F0-B0D3-CE83225D5B8D}"/>
              </a:ext>
            </a:extLst>
          </p:cNvPr>
          <p:cNvSpPr>
            <a:spLocks noGrp="1"/>
          </p:cNvSpPr>
          <p:nvPr>
            <p:ph sz="half" idx="1"/>
          </p:nvPr>
        </p:nvSpPr>
        <p:spPr>
          <a:xfrm>
            <a:off x="774192" y="1289907"/>
            <a:ext cx="4017264" cy="3574701"/>
          </a:xfrm>
          <a:solidFill>
            <a:schemeClr val="accent2">
              <a:lumMod val="20000"/>
              <a:lumOff val="80000"/>
            </a:schemeClr>
          </a:solidFill>
        </p:spPr>
        <p:txBody>
          <a:bodyPr>
            <a:normAutofit lnSpcReduction="10000"/>
          </a:bodyPr>
          <a:lstStyle/>
          <a:p>
            <a:pPr>
              <a:lnSpc>
                <a:spcPct val="100000"/>
              </a:lnSpc>
            </a:pPr>
            <a:r>
              <a:rPr lang="ru-RU" sz="2000" b="1" dirty="0"/>
              <a:t>Выброс </a:t>
            </a:r>
            <a:r>
              <a:rPr lang="ru-RU" sz="2000" dirty="0"/>
              <a:t>— результат измерения, который выделяется из общей выборки. </a:t>
            </a:r>
            <a:endParaRPr lang="en-US" sz="2000" dirty="0"/>
          </a:p>
          <a:p>
            <a:pPr>
              <a:lnSpc>
                <a:spcPct val="100000"/>
              </a:lnSpc>
            </a:pPr>
            <a:r>
              <a:rPr lang="ru-RU" sz="2000" dirty="0"/>
              <a:t>Выбросы появляются из-за ошибок в данных и сильно выделяющихся среди остальных значений. </a:t>
            </a:r>
            <a:endParaRPr lang="en-US" sz="2000" dirty="0"/>
          </a:p>
          <a:p>
            <a:pPr>
              <a:lnSpc>
                <a:spcPct val="100000"/>
              </a:lnSpc>
            </a:pPr>
            <a:r>
              <a:rPr lang="ru-RU" sz="2000" dirty="0"/>
              <a:t>Их нужно искать и удалять, иначе данные будут подстраиваться под них и давать неверный результат.</a:t>
            </a:r>
            <a:endParaRPr lang="ru-KZ" sz="2000" dirty="0"/>
          </a:p>
        </p:txBody>
      </p:sp>
      <p:graphicFrame>
        <p:nvGraphicFramePr>
          <p:cNvPr id="8" name="TextBox 5">
            <a:extLst>
              <a:ext uri="{FF2B5EF4-FFF2-40B4-BE49-F238E27FC236}">
                <a16:creationId xmlns:a16="http://schemas.microsoft.com/office/drawing/2014/main" id="{0927F735-71E5-8D7B-F144-6D702472A92C}"/>
              </a:ext>
            </a:extLst>
          </p:cNvPr>
          <p:cNvGraphicFramePr/>
          <p:nvPr>
            <p:extLst>
              <p:ext uri="{D42A27DB-BD31-4B8C-83A1-F6EECF244321}">
                <p14:modId xmlns:p14="http://schemas.microsoft.com/office/powerpoint/2010/main" val="2281682438"/>
              </p:ext>
            </p:extLst>
          </p:nvPr>
        </p:nvGraphicFramePr>
        <p:xfrm>
          <a:off x="5425440" y="785749"/>
          <a:ext cx="5647944" cy="48013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0532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7E1FA5BE-E10B-C228-D521-BD28FC71073D}"/>
              </a:ext>
            </a:extLst>
          </p:cNvPr>
          <p:cNvSpPr/>
          <p:nvPr/>
        </p:nvSpPr>
        <p:spPr>
          <a:xfrm>
            <a:off x="5006599" y="2967335"/>
            <a:ext cx="2178803" cy="923330"/>
          </a:xfrm>
          <a:prstGeom prst="rect">
            <a:avLst/>
          </a:prstGeom>
          <a:noFill/>
        </p:spPr>
        <p:txBody>
          <a:bodyPr wrap="none" lIns="91440" tIns="45720" rIns="91440" bIns="45720">
            <a:spAutoFit/>
          </a:bodyPr>
          <a:lstStyle/>
          <a:p>
            <a:pPr algn="ctr"/>
            <a:r>
              <a:rPr lang="ru-RU"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конец</a:t>
            </a:r>
          </a:p>
        </p:txBody>
      </p:sp>
    </p:spTree>
    <p:extLst>
      <p:ext uri="{BB962C8B-B14F-4D97-AF65-F5344CB8AC3E}">
        <p14:creationId xmlns:p14="http://schemas.microsoft.com/office/powerpoint/2010/main" val="2710750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44EB1E-F894-86F9-82F1-A2FF24ECC52C}"/>
              </a:ext>
            </a:extLst>
          </p:cNvPr>
          <p:cNvSpPr>
            <a:spLocks noGrp="1"/>
          </p:cNvSpPr>
          <p:nvPr>
            <p:ph type="title"/>
          </p:nvPr>
        </p:nvSpPr>
        <p:spPr>
          <a:xfrm>
            <a:off x="838200" y="365125"/>
            <a:ext cx="4938346" cy="1325563"/>
          </a:xfrm>
        </p:spPr>
        <p:txBody>
          <a:bodyPr>
            <a:noAutofit/>
          </a:bodyPr>
          <a:lstStyle/>
          <a:p>
            <a:r>
              <a:rPr lang="ru-RU" sz="3200" b="1" dirty="0">
                <a:solidFill>
                  <a:srgbClr val="00B050"/>
                </a:solidFill>
              </a:rPr>
              <a:t>Предобработка данных </a:t>
            </a:r>
            <a:endParaRPr lang="ru-KZ" sz="3200" dirty="0">
              <a:solidFill>
                <a:srgbClr val="00B050"/>
              </a:solidFill>
            </a:endParaRPr>
          </a:p>
        </p:txBody>
      </p:sp>
      <p:sp>
        <p:nvSpPr>
          <p:cNvPr id="4" name="Объект 3">
            <a:extLst>
              <a:ext uri="{FF2B5EF4-FFF2-40B4-BE49-F238E27FC236}">
                <a16:creationId xmlns:a16="http://schemas.microsoft.com/office/drawing/2014/main" id="{F358E0FD-6926-9768-5CDA-49C9BAC9C1E2}"/>
              </a:ext>
            </a:extLst>
          </p:cNvPr>
          <p:cNvSpPr>
            <a:spLocks noGrp="1"/>
          </p:cNvSpPr>
          <p:nvPr>
            <p:ph sz="half" idx="1"/>
          </p:nvPr>
        </p:nvSpPr>
        <p:spPr>
          <a:solidFill>
            <a:schemeClr val="bg1">
              <a:lumMod val="95000"/>
            </a:schemeClr>
          </a:solidFill>
        </p:spPr>
        <p:txBody>
          <a:bodyPr>
            <a:normAutofit fontScale="92500" lnSpcReduction="10000"/>
          </a:bodyPr>
          <a:lstStyle/>
          <a:p>
            <a:r>
              <a:rPr lang="ru-RU" dirty="0"/>
              <a:t>Это действия с </a:t>
            </a:r>
            <a:r>
              <a:rPr lang="ru-RU" b="1" i="1" dirty="0"/>
              <a:t>данными перед передачей </a:t>
            </a:r>
            <a:r>
              <a:rPr lang="ru-RU" dirty="0"/>
              <a:t>их модели, </a:t>
            </a:r>
          </a:p>
          <a:p>
            <a:r>
              <a:rPr lang="ru-RU" dirty="0"/>
              <a:t>могут включать в себя 	</a:t>
            </a:r>
          </a:p>
          <a:p>
            <a:pPr lvl="1"/>
            <a:r>
              <a:rPr lang="ru-RU" b="1" dirty="0">
                <a:solidFill>
                  <a:schemeClr val="accent1"/>
                </a:solidFill>
              </a:rPr>
              <a:t>центрирование</a:t>
            </a:r>
            <a:r>
              <a:rPr lang="ru-RU" dirty="0"/>
              <a:t>,</a:t>
            </a:r>
          </a:p>
          <a:p>
            <a:pPr lvl="1"/>
            <a:r>
              <a:rPr lang="ru-RU" b="1" dirty="0">
                <a:solidFill>
                  <a:srgbClr val="00B050"/>
                </a:solidFill>
              </a:rPr>
              <a:t>нормализацию</a:t>
            </a:r>
            <a:r>
              <a:rPr lang="ru-RU" dirty="0"/>
              <a:t>, </a:t>
            </a:r>
          </a:p>
          <a:p>
            <a:pPr lvl="1"/>
            <a:r>
              <a:rPr lang="ru-RU" b="1" dirty="0">
                <a:solidFill>
                  <a:srgbClr val="7030A0"/>
                </a:solidFill>
              </a:rPr>
              <a:t>сдвиг</a:t>
            </a:r>
            <a:r>
              <a:rPr lang="ru-RU" dirty="0"/>
              <a:t>, </a:t>
            </a:r>
          </a:p>
          <a:p>
            <a:pPr lvl="1"/>
            <a:r>
              <a:rPr lang="ru-RU" b="1" dirty="0">
                <a:solidFill>
                  <a:schemeClr val="accent5">
                    <a:lumMod val="50000"/>
                  </a:schemeClr>
                </a:solidFill>
              </a:rPr>
              <a:t>вращение</a:t>
            </a:r>
            <a:r>
              <a:rPr lang="ru-RU" dirty="0"/>
              <a:t>, </a:t>
            </a:r>
          </a:p>
          <a:p>
            <a:pPr lvl="1"/>
            <a:r>
              <a:rPr lang="ru-RU" b="1" dirty="0">
                <a:solidFill>
                  <a:srgbClr val="C00000"/>
                </a:solidFill>
              </a:rPr>
              <a:t>обрезку</a:t>
            </a:r>
            <a:r>
              <a:rPr lang="ru-RU" dirty="0"/>
              <a:t>.</a:t>
            </a:r>
          </a:p>
          <a:p>
            <a:pPr marL="0" indent="0">
              <a:lnSpc>
                <a:spcPct val="110000"/>
              </a:lnSpc>
              <a:buNone/>
            </a:pPr>
            <a:r>
              <a:rPr lang="ru-RU" sz="2600" dirty="0"/>
              <a:t>Часто требуется </a:t>
            </a:r>
            <a:r>
              <a:rPr lang="ru-RU" sz="2600" i="1" dirty="0"/>
              <a:t>при необходимости </a:t>
            </a:r>
            <a:r>
              <a:rPr lang="ru-RU" sz="2600" b="1" dirty="0">
                <a:solidFill>
                  <a:srgbClr val="C00000"/>
                </a:solidFill>
              </a:rPr>
              <a:t>очистить данные</a:t>
            </a:r>
            <a:r>
              <a:rPr lang="ru-RU" sz="2600" dirty="0"/>
              <a:t> от ненужного или дополнить какой-то информацией.</a:t>
            </a:r>
            <a:endParaRPr lang="ru-KZ" sz="2600" dirty="0"/>
          </a:p>
        </p:txBody>
      </p:sp>
      <p:sp>
        <p:nvSpPr>
          <p:cNvPr id="5" name="Объект 4">
            <a:extLst>
              <a:ext uri="{FF2B5EF4-FFF2-40B4-BE49-F238E27FC236}">
                <a16:creationId xmlns:a16="http://schemas.microsoft.com/office/drawing/2014/main" id="{985DB27A-D308-A007-A81F-95F7E3A0C26A}"/>
              </a:ext>
            </a:extLst>
          </p:cNvPr>
          <p:cNvSpPr>
            <a:spLocks noGrp="1"/>
          </p:cNvSpPr>
          <p:nvPr>
            <p:ph sz="half" idx="2"/>
          </p:nvPr>
        </p:nvSpPr>
        <p:spPr>
          <a:solidFill>
            <a:schemeClr val="bg2"/>
          </a:solidFill>
        </p:spPr>
        <p:txBody>
          <a:bodyPr>
            <a:normAutofit fontScale="92500" lnSpcReduction="10000"/>
          </a:bodyPr>
          <a:lstStyle/>
          <a:p>
            <a:r>
              <a:rPr lang="ru-RU" b="1" dirty="0"/>
              <a:t>План модуля:</a:t>
            </a:r>
            <a:endParaRPr lang="ru-RU" dirty="0"/>
          </a:p>
          <a:p>
            <a:pPr lvl="1">
              <a:lnSpc>
                <a:spcPct val="120000"/>
              </a:lnSpc>
            </a:pPr>
            <a:r>
              <a:rPr lang="ru-RU" sz="2600" dirty="0"/>
              <a:t>Типы данных и их проблемы.</a:t>
            </a:r>
          </a:p>
          <a:p>
            <a:pPr lvl="1">
              <a:lnSpc>
                <a:spcPct val="120000"/>
              </a:lnSpc>
            </a:pPr>
            <a:r>
              <a:rPr lang="ru-RU" sz="2600" dirty="0"/>
              <a:t>Работа с пропусками и начальная обработка.</a:t>
            </a:r>
          </a:p>
          <a:p>
            <a:pPr lvl="1">
              <a:lnSpc>
                <a:spcPct val="120000"/>
              </a:lnSpc>
            </a:pPr>
            <a:r>
              <a:rPr lang="ru-RU" sz="2600" dirty="0"/>
              <a:t>Визуализация для предобработки.</a:t>
            </a:r>
          </a:p>
          <a:p>
            <a:pPr lvl="1">
              <a:lnSpc>
                <a:spcPct val="120000"/>
              </a:lnSpc>
            </a:pPr>
            <a:r>
              <a:rPr lang="ru-RU" sz="2600" dirty="0" err="1"/>
              <a:t>Feature</a:t>
            </a:r>
            <a:r>
              <a:rPr lang="ru-RU" sz="2600" dirty="0"/>
              <a:t> </a:t>
            </a:r>
            <a:r>
              <a:rPr lang="ru-RU" sz="2600" dirty="0" err="1"/>
              <a:t>engineering</a:t>
            </a:r>
            <a:r>
              <a:rPr lang="ru-RU" sz="2600" dirty="0"/>
              <a:t> (создание своих признаков).</a:t>
            </a:r>
          </a:p>
          <a:p>
            <a:pPr lvl="1">
              <a:lnSpc>
                <a:spcPct val="120000"/>
              </a:lnSpc>
            </a:pPr>
            <a:r>
              <a:rPr lang="ru-RU" sz="2600" dirty="0"/>
              <a:t>Как искать и избавляться от выбросов.</a:t>
            </a:r>
          </a:p>
        </p:txBody>
      </p:sp>
    </p:spTree>
    <p:extLst>
      <p:ext uri="{BB962C8B-B14F-4D97-AF65-F5344CB8AC3E}">
        <p14:creationId xmlns:p14="http://schemas.microsoft.com/office/powerpoint/2010/main" val="661146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0B76EC0-E828-2E42-5F45-5E94A86CA594}"/>
              </a:ext>
            </a:extLst>
          </p:cNvPr>
          <p:cNvSpPr>
            <a:spLocks noGrp="1"/>
          </p:cNvSpPr>
          <p:nvPr>
            <p:ph type="title"/>
          </p:nvPr>
        </p:nvSpPr>
        <p:spPr/>
        <p:txBody>
          <a:bodyPr/>
          <a:lstStyle/>
          <a:p>
            <a:r>
              <a:rPr lang="ru-RU" b="1" dirty="0"/>
              <a:t>2.2. Типы данных</a:t>
            </a:r>
            <a:endParaRPr lang="ru-KZ" dirty="0"/>
          </a:p>
        </p:txBody>
      </p:sp>
      <p:sp>
        <p:nvSpPr>
          <p:cNvPr id="3" name="Объект 2">
            <a:extLst>
              <a:ext uri="{FF2B5EF4-FFF2-40B4-BE49-F238E27FC236}">
                <a16:creationId xmlns:a16="http://schemas.microsoft.com/office/drawing/2014/main" id="{9ED5ECA0-F29E-9999-0183-55408F2794D8}"/>
              </a:ext>
            </a:extLst>
          </p:cNvPr>
          <p:cNvSpPr>
            <a:spLocks noGrp="1"/>
          </p:cNvSpPr>
          <p:nvPr>
            <p:ph sz="half" idx="1"/>
          </p:nvPr>
        </p:nvSpPr>
        <p:spPr/>
        <p:txBody>
          <a:bodyPr>
            <a:normAutofit/>
          </a:bodyPr>
          <a:lstStyle/>
          <a:p>
            <a:pPr marL="0" indent="0">
              <a:buNone/>
            </a:pPr>
            <a:r>
              <a:rPr lang="ru-RU" b="1" dirty="0"/>
              <a:t>1. Признаки</a:t>
            </a:r>
          </a:p>
          <a:p>
            <a:pPr lvl="1"/>
            <a:r>
              <a:rPr lang="ru-RU" sz="2000" dirty="0"/>
              <a:t>Объект со </a:t>
            </a:r>
            <a:r>
              <a:rPr lang="ru-RU" sz="2000" b="1" dirty="0">
                <a:solidFill>
                  <a:srgbClr val="00B050"/>
                </a:solidFill>
              </a:rPr>
              <a:t>свойствами</a:t>
            </a:r>
            <a:r>
              <a:rPr lang="ru-RU" sz="2000" dirty="0"/>
              <a:t>, например, </a:t>
            </a:r>
            <a:r>
              <a:rPr lang="ru-RU" sz="2000" b="1" i="1" dirty="0"/>
              <a:t>пол, возраст, воинское звание, средний чек в супермаркете за последний месяц, дескрипторы лица</a:t>
            </a:r>
            <a:r>
              <a:rPr lang="ru-RU" sz="2000" dirty="0"/>
              <a:t>. </a:t>
            </a:r>
          </a:p>
          <a:p>
            <a:pPr lvl="1"/>
            <a:r>
              <a:rPr lang="ru-RU" dirty="0"/>
              <a:t>Признаки могут быть </a:t>
            </a:r>
          </a:p>
          <a:p>
            <a:pPr lvl="2"/>
            <a:r>
              <a:rPr lang="ru-RU" b="1" dirty="0">
                <a:solidFill>
                  <a:srgbClr val="C00000"/>
                </a:solidFill>
              </a:rPr>
              <a:t>категориальными</a:t>
            </a:r>
            <a:r>
              <a:rPr lang="ru-RU" dirty="0"/>
              <a:t> (мужской и женский пол), </a:t>
            </a:r>
          </a:p>
          <a:p>
            <a:pPr lvl="2"/>
            <a:r>
              <a:rPr lang="ru-RU" b="1" dirty="0">
                <a:solidFill>
                  <a:srgbClr val="0070C0"/>
                </a:solidFill>
              </a:rPr>
              <a:t>числовыми</a:t>
            </a:r>
            <a:r>
              <a:rPr lang="ru-RU" dirty="0"/>
              <a:t> (возраст, сумма в чеке) и </a:t>
            </a:r>
          </a:p>
          <a:p>
            <a:pPr lvl="2"/>
            <a:r>
              <a:rPr lang="ru-RU" b="1" dirty="0">
                <a:solidFill>
                  <a:srgbClr val="002060"/>
                </a:solidFill>
              </a:rPr>
              <a:t>ординальными</a:t>
            </a:r>
            <a:r>
              <a:rPr lang="ru-RU" dirty="0"/>
              <a:t> — смешанными (воинское звание).</a:t>
            </a:r>
          </a:p>
          <a:p>
            <a:endParaRPr lang="ru-KZ" dirty="0"/>
          </a:p>
        </p:txBody>
      </p:sp>
      <p:sp>
        <p:nvSpPr>
          <p:cNvPr id="6" name="TextBox 5">
            <a:extLst>
              <a:ext uri="{FF2B5EF4-FFF2-40B4-BE49-F238E27FC236}">
                <a16:creationId xmlns:a16="http://schemas.microsoft.com/office/drawing/2014/main" id="{E81D399A-9E8C-F50D-0104-68E7D747A9BE}"/>
              </a:ext>
            </a:extLst>
          </p:cNvPr>
          <p:cNvSpPr txBox="1"/>
          <p:nvPr/>
        </p:nvSpPr>
        <p:spPr>
          <a:xfrm>
            <a:off x="6459415" y="1160205"/>
            <a:ext cx="5040923" cy="5016758"/>
          </a:xfrm>
          <a:custGeom>
            <a:avLst/>
            <a:gdLst>
              <a:gd name="csX0" fmla="*/ 0 w 5040923"/>
              <a:gd name="csY0" fmla="*/ 0 h 5016758"/>
              <a:gd name="csX1" fmla="*/ 5040923 w 5040923"/>
              <a:gd name="csY1" fmla="*/ 0 h 5016758"/>
              <a:gd name="csX2" fmla="*/ 5040923 w 5040923"/>
              <a:gd name="csY2" fmla="*/ 5016758 h 5016758"/>
              <a:gd name="csX3" fmla="*/ 0 w 5040923"/>
              <a:gd name="csY3" fmla="*/ 5016758 h 5016758"/>
              <a:gd name="csX4" fmla="*/ 0 w 5040923"/>
              <a:gd name="csY4" fmla="*/ 0 h 5016758"/>
            </a:gdLst>
            <a:ahLst/>
            <a:cxnLst>
              <a:cxn ang="0">
                <a:pos x="csX0" y="csY0"/>
              </a:cxn>
              <a:cxn ang="0">
                <a:pos x="csX1" y="csY1"/>
              </a:cxn>
              <a:cxn ang="0">
                <a:pos x="csX2" y="csY2"/>
              </a:cxn>
              <a:cxn ang="0">
                <a:pos x="csX3" y="csY3"/>
              </a:cxn>
              <a:cxn ang="0">
                <a:pos x="csX4" y="csY4"/>
              </a:cxn>
            </a:cxnLst>
            <a:rect l="l" t="t" r="r" b="b"/>
            <a:pathLst>
              <a:path w="5040923" h="5016758" fill="none" extrusionOk="0">
                <a:moveTo>
                  <a:pt x="0" y="0"/>
                </a:moveTo>
                <a:cubicBezTo>
                  <a:pt x="1798916" y="-33775"/>
                  <a:pt x="4444974" y="138873"/>
                  <a:pt x="5040923" y="0"/>
                </a:cubicBezTo>
                <a:cubicBezTo>
                  <a:pt x="4967152" y="2314128"/>
                  <a:pt x="4885040" y="3498435"/>
                  <a:pt x="5040923" y="5016758"/>
                </a:cubicBezTo>
                <a:cubicBezTo>
                  <a:pt x="3170510" y="4879428"/>
                  <a:pt x="1273988" y="4878902"/>
                  <a:pt x="0" y="5016758"/>
                </a:cubicBezTo>
                <a:cubicBezTo>
                  <a:pt x="152408" y="4246362"/>
                  <a:pt x="73868" y="515601"/>
                  <a:pt x="0" y="0"/>
                </a:cubicBezTo>
                <a:close/>
              </a:path>
              <a:path w="5040923" h="5016758" stroke="0" extrusionOk="0">
                <a:moveTo>
                  <a:pt x="0" y="0"/>
                </a:moveTo>
                <a:cubicBezTo>
                  <a:pt x="1586740" y="-101487"/>
                  <a:pt x="2990779" y="-162162"/>
                  <a:pt x="5040923" y="0"/>
                </a:cubicBezTo>
                <a:cubicBezTo>
                  <a:pt x="5101636" y="2065293"/>
                  <a:pt x="4979851" y="2762546"/>
                  <a:pt x="5040923" y="5016758"/>
                </a:cubicBezTo>
                <a:cubicBezTo>
                  <a:pt x="2927554" y="5066823"/>
                  <a:pt x="1207979" y="4858309"/>
                  <a:pt x="0" y="5016758"/>
                </a:cubicBezTo>
                <a:cubicBezTo>
                  <a:pt x="-24452" y="4145163"/>
                  <a:pt x="-67663" y="2127064"/>
                  <a:pt x="0" y="0"/>
                </a:cubicBezTo>
                <a:close/>
              </a:path>
            </a:pathLst>
          </a:custGeom>
          <a:solidFill>
            <a:schemeClr val="bg1">
              <a:lumMod val="95000"/>
            </a:schemeClr>
          </a:solidFill>
          <a:ln>
            <a:extLst>
              <a:ext uri="{C807C97D-BFC1-408E-A445-0C87EB9F89A2}">
                <ask:lineSketchStyleProps xmlns:ask="http://schemas.microsoft.com/office/drawing/2018/sketchyshapes" sd="981765707">
                  <a:prstGeom prst="rect">
                    <a:avLst/>
                  </a:prstGeom>
                  <ask:type>
                    <ask:lineSketchCurved/>
                  </ask:type>
                </ask:lineSketchStyleProps>
              </a:ext>
            </a:extLst>
          </a:ln>
        </p:spPr>
        <p:style>
          <a:lnRef idx="2">
            <a:schemeClr val="accent1"/>
          </a:lnRef>
          <a:fillRef idx="1">
            <a:schemeClr val="lt1"/>
          </a:fillRef>
          <a:effectRef idx="0">
            <a:schemeClr val="accent1"/>
          </a:effectRef>
          <a:fontRef idx="minor">
            <a:schemeClr val="dk1"/>
          </a:fontRef>
        </p:style>
        <p:txBody>
          <a:bodyPr wrap="square">
            <a:spAutoFit/>
          </a:bodyPr>
          <a:lstStyle/>
          <a:p>
            <a:pPr algn="l">
              <a:buNone/>
            </a:pPr>
            <a:r>
              <a:rPr lang="ru-RU" sz="1600" b="1" i="1" dirty="0">
                <a:solidFill>
                  <a:srgbClr val="C00000"/>
                </a:solidFill>
                <a:effectLst/>
                <a:latin typeface="Open Sans" panose="020B0606030504020204" pitchFamily="34" charset="0"/>
              </a:rPr>
              <a:t>Важно отметить, </a:t>
            </a:r>
            <a:r>
              <a:rPr lang="ru-RU" sz="1600" b="0" i="1" dirty="0">
                <a:solidFill>
                  <a:srgbClr val="222222"/>
                </a:solidFill>
                <a:effectLst/>
                <a:latin typeface="Open Sans" panose="020B0606030504020204" pitchFamily="34" charset="0"/>
              </a:rPr>
              <a:t>что несмотря на то, что в </a:t>
            </a:r>
            <a:r>
              <a:rPr lang="ru-RU" sz="1600" b="1" i="1" dirty="0">
                <a:solidFill>
                  <a:srgbClr val="222222"/>
                </a:solidFill>
                <a:effectLst/>
                <a:latin typeface="Open Sans" panose="020B0606030504020204" pitchFamily="34" charset="0"/>
              </a:rPr>
              <a:t>качественных</a:t>
            </a:r>
            <a:r>
              <a:rPr lang="ru-RU" sz="1600" b="0" i="1" dirty="0">
                <a:solidFill>
                  <a:srgbClr val="222222"/>
                </a:solidFill>
                <a:effectLst/>
                <a:latin typeface="Open Sans" panose="020B0606030504020204" pitchFamily="34" charset="0"/>
              </a:rPr>
              <a:t> (ординальных или категориальных) признаках не фигурируют </a:t>
            </a:r>
            <a:r>
              <a:rPr lang="ru-RU" sz="1600" b="1" i="1" dirty="0">
                <a:solidFill>
                  <a:srgbClr val="222222"/>
                </a:solidFill>
                <a:effectLst/>
                <a:latin typeface="Open Sans" panose="020B0606030504020204" pitchFamily="34" charset="0"/>
              </a:rPr>
              <a:t>числа</a:t>
            </a:r>
            <a:r>
              <a:rPr lang="ru-RU" sz="1600" b="0" i="1" dirty="0">
                <a:solidFill>
                  <a:srgbClr val="222222"/>
                </a:solidFill>
                <a:effectLst/>
                <a:latin typeface="Open Sans" panose="020B0606030504020204" pitchFamily="34" charset="0"/>
              </a:rPr>
              <a:t>, они все же могут быть </a:t>
            </a:r>
            <a:r>
              <a:rPr lang="ru-RU" sz="1600" b="1" i="1" dirty="0">
                <a:solidFill>
                  <a:srgbClr val="222222"/>
                </a:solidFill>
                <a:effectLst/>
                <a:latin typeface="Open Sans" panose="020B0606030504020204" pitchFamily="34" charset="0"/>
              </a:rPr>
              <a:t>закодированы числами</a:t>
            </a:r>
            <a:r>
              <a:rPr lang="ru-RU" sz="1600" b="0" i="1" dirty="0">
                <a:solidFill>
                  <a:srgbClr val="222222"/>
                </a:solidFill>
                <a:effectLst/>
                <a:latin typeface="Open Sans" panose="020B0606030504020204" pitchFamily="34" charset="0"/>
              </a:rPr>
              <a:t>. </a:t>
            </a:r>
          </a:p>
          <a:p>
            <a:pPr algn="l">
              <a:buNone/>
            </a:pPr>
            <a:endParaRPr lang="ru-RU" sz="1600" b="0" i="1" dirty="0">
              <a:solidFill>
                <a:srgbClr val="222222"/>
              </a:solidFill>
              <a:effectLst/>
              <a:latin typeface="Open Sans" panose="020B0606030504020204" pitchFamily="34" charset="0"/>
            </a:endParaRPr>
          </a:p>
          <a:p>
            <a:pPr algn="l">
              <a:buNone/>
            </a:pPr>
            <a:r>
              <a:rPr lang="ru-RU" sz="1600" b="0" i="1" dirty="0">
                <a:solidFill>
                  <a:srgbClr val="222222"/>
                </a:solidFill>
                <a:effectLst/>
                <a:latin typeface="Open Sans" panose="020B0606030504020204" pitchFamily="34" charset="0"/>
              </a:rPr>
              <a:t>Например, мужской пол обозначают как </a:t>
            </a:r>
            <a:r>
              <a:rPr lang="ru-RU" sz="1600" b="1" i="1" dirty="0">
                <a:solidFill>
                  <a:srgbClr val="222222"/>
                </a:solidFill>
                <a:effectLst/>
                <a:latin typeface="Open Sans" panose="020B0606030504020204" pitchFamily="34" charset="0"/>
              </a:rPr>
              <a:t>1</a:t>
            </a:r>
            <a:r>
              <a:rPr lang="ru-RU" sz="1600" b="0" i="1" dirty="0">
                <a:solidFill>
                  <a:srgbClr val="222222"/>
                </a:solidFill>
                <a:effectLst/>
                <a:latin typeface="Open Sans" panose="020B0606030504020204" pitchFamily="34" charset="0"/>
              </a:rPr>
              <a:t>, а женский как </a:t>
            </a:r>
            <a:r>
              <a:rPr lang="ru-RU" sz="1600" b="1" i="1" dirty="0">
                <a:solidFill>
                  <a:srgbClr val="222222"/>
                </a:solidFill>
                <a:effectLst/>
                <a:latin typeface="Open Sans" panose="020B0606030504020204" pitchFamily="34" charset="0"/>
              </a:rPr>
              <a:t>0.</a:t>
            </a:r>
            <a:r>
              <a:rPr lang="ru-RU" sz="1600" b="0" i="1" dirty="0">
                <a:solidFill>
                  <a:srgbClr val="222222"/>
                </a:solidFill>
                <a:effectLst/>
                <a:latin typeface="Open Sans" panose="020B0606030504020204" pitchFamily="34" charset="0"/>
              </a:rPr>
              <a:t> Однако здесь эти числа </a:t>
            </a:r>
            <a:r>
              <a:rPr lang="ru-RU" sz="1600" b="1" i="1" dirty="0">
                <a:solidFill>
                  <a:srgbClr val="C00000"/>
                </a:solidFill>
                <a:effectLst/>
                <a:latin typeface="Open Sans" panose="020B0606030504020204" pitchFamily="34" charset="0"/>
              </a:rPr>
              <a:t>не имеют математического значения</a:t>
            </a:r>
            <a:endParaRPr lang="ru-RU" sz="1600" b="0" i="1" dirty="0">
              <a:solidFill>
                <a:srgbClr val="222222"/>
              </a:solidFill>
              <a:effectLst/>
              <a:latin typeface="Open Sans" panose="020B0606030504020204" pitchFamily="34" charset="0"/>
            </a:endParaRPr>
          </a:p>
          <a:p>
            <a:pPr algn="l">
              <a:buNone/>
            </a:pPr>
            <a:endParaRPr lang="ru-RU" sz="1600" b="0" i="1" dirty="0">
              <a:solidFill>
                <a:srgbClr val="222222"/>
              </a:solidFill>
              <a:effectLst/>
              <a:latin typeface="Open Sans" panose="020B0606030504020204" pitchFamily="34" charset="0"/>
            </a:endParaRPr>
          </a:p>
          <a:p>
            <a:pPr algn="l">
              <a:buNone/>
            </a:pPr>
            <a:r>
              <a:rPr lang="ru-RU" sz="1600" b="0" i="1" dirty="0">
                <a:solidFill>
                  <a:srgbClr val="222222"/>
                </a:solidFill>
                <a:effectLst/>
                <a:latin typeface="Open Sans" panose="020B0606030504020204" pitchFamily="34" charset="0"/>
              </a:rPr>
              <a:t>И заметьте, что часто </a:t>
            </a:r>
            <a:r>
              <a:rPr lang="ru-RU" sz="1600" b="1" i="1" dirty="0">
                <a:solidFill>
                  <a:schemeClr val="accent3"/>
                </a:solidFill>
                <a:effectLst/>
                <a:latin typeface="Open Sans" panose="020B0606030504020204" pitchFamily="34" charset="0"/>
              </a:rPr>
              <a:t>ординальные</a:t>
            </a:r>
            <a:r>
              <a:rPr lang="ru-RU" sz="1600" b="0" i="1" dirty="0">
                <a:solidFill>
                  <a:srgbClr val="222222"/>
                </a:solidFill>
                <a:effectLst/>
                <a:latin typeface="Open Sans" panose="020B0606030504020204" pitchFamily="34" charset="0"/>
              </a:rPr>
              <a:t> признаки называют </a:t>
            </a:r>
            <a:r>
              <a:rPr lang="ru-RU" sz="1600" b="1" i="1" dirty="0">
                <a:solidFill>
                  <a:srgbClr val="222222"/>
                </a:solidFill>
                <a:effectLst/>
                <a:latin typeface="Open Sans" panose="020B0606030504020204" pitchFamily="34" charset="0"/>
              </a:rPr>
              <a:t>порядковыми, категориальные - номинальными</a:t>
            </a:r>
            <a:r>
              <a:rPr lang="ru-RU" sz="1600" b="0" i="1" dirty="0">
                <a:solidFill>
                  <a:srgbClr val="222222"/>
                </a:solidFill>
                <a:effectLst/>
                <a:latin typeface="Open Sans" panose="020B0606030504020204" pitchFamily="34" charset="0"/>
              </a:rPr>
              <a:t>, а </a:t>
            </a:r>
            <a:r>
              <a:rPr lang="ru-RU" sz="1600" b="1" i="1" dirty="0">
                <a:solidFill>
                  <a:schemeClr val="accent5">
                    <a:lumMod val="60000"/>
                    <a:lumOff val="40000"/>
                  </a:schemeClr>
                </a:solidFill>
                <a:effectLst/>
                <a:latin typeface="Open Sans" panose="020B0606030504020204" pitchFamily="34" charset="0"/>
              </a:rPr>
              <a:t>числовые</a:t>
            </a:r>
            <a:r>
              <a:rPr lang="ru-RU" sz="1600" b="0" i="1" dirty="0">
                <a:solidFill>
                  <a:srgbClr val="222222"/>
                </a:solidFill>
                <a:effectLst/>
                <a:latin typeface="Open Sans" panose="020B0606030504020204" pitchFamily="34" charset="0"/>
              </a:rPr>
              <a:t> - </a:t>
            </a:r>
            <a:r>
              <a:rPr lang="ru-RU" sz="1600" b="1" i="1" dirty="0">
                <a:solidFill>
                  <a:srgbClr val="222222"/>
                </a:solidFill>
                <a:effectLst/>
                <a:latin typeface="Open Sans" panose="020B0606030504020204" pitchFamily="34" charset="0"/>
              </a:rPr>
              <a:t>количественными</a:t>
            </a:r>
            <a:r>
              <a:rPr lang="ru-RU" sz="1600" b="0" i="1" dirty="0">
                <a:solidFill>
                  <a:srgbClr val="222222"/>
                </a:solidFill>
                <a:effectLst/>
                <a:latin typeface="Open Sans" panose="020B0606030504020204" pitchFamily="34" charset="0"/>
              </a:rPr>
              <a:t>. </a:t>
            </a:r>
          </a:p>
          <a:p>
            <a:pPr algn="l">
              <a:buNone/>
            </a:pPr>
            <a:endParaRPr lang="ru-RU" sz="1600" b="0" i="1" dirty="0">
              <a:solidFill>
                <a:srgbClr val="222222"/>
              </a:solidFill>
              <a:effectLst/>
              <a:latin typeface="Open Sans" panose="020B0606030504020204" pitchFamily="34" charset="0"/>
            </a:endParaRPr>
          </a:p>
          <a:p>
            <a:pPr algn="l">
              <a:buNone/>
            </a:pPr>
            <a:r>
              <a:rPr lang="ru-RU" sz="1600" b="0" i="1" dirty="0">
                <a:solidFill>
                  <a:srgbClr val="222222"/>
                </a:solidFill>
                <a:effectLst/>
                <a:latin typeface="Open Sans" panose="020B0606030504020204" pitchFamily="34" charset="0"/>
              </a:rPr>
              <a:t>Это происходит по той причине, что анализ данных и статистика пронизывают практически все научные области, но исторически в разных науках сформировалась разная терминология.</a:t>
            </a:r>
          </a:p>
        </p:txBody>
      </p:sp>
    </p:spTree>
    <p:extLst>
      <p:ext uri="{BB962C8B-B14F-4D97-AF65-F5344CB8AC3E}">
        <p14:creationId xmlns:p14="http://schemas.microsoft.com/office/powerpoint/2010/main" val="2280762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4C472A-D6BF-14B9-4CC1-3E0983065E82}"/>
              </a:ext>
            </a:extLst>
          </p:cNvPr>
          <p:cNvSpPr>
            <a:spLocks noGrp="1"/>
          </p:cNvSpPr>
          <p:nvPr>
            <p:ph type="title"/>
          </p:nvPr>
        </p:nvSpPr>
        <p:spPr/>
        <p:txBody>
          <a:bodyPr/>
          <a:lstStyle/>
          <a:p>
            <a:r>
              <a:rPr lang="ru-RU" b="1" dirty="0"/>
              <a:t>2.2. Типы данных</a:t>
            </a:r>
            <a:endParaRPr lang="ru-KZ" dirty="0"/>
          </a:p>
        </p:txBody>
      </p:sp>
      <p:sp>
        <p:nvSpPr>
          <p:cNvPr id="3" name="Объект 2">
            <a:extLst>
              <a:ext uri="{FF2B5EF4-FFF2-40B4-BE49-F238E27FC236}">
                <a16:creationId xmlns:a16="http://schemas.microsoft.com/office/drawing/2014/main" id="{0F8EEAC0-DF38-2374-D102-BB4D55A2F096}"/>
              </a:ext>
            </a:extLst>
          </p:cNvPr>
          <p:cNvSpPr>
            <a:spLocks noGrp="1"/>
          </p:cNvSpPr>
          <p:nvPr>
            <p:ph sz="half" idx="1"/>
          </p:nvPr>
        </p:nvSpPr>
        <p:spPr>
          <a:solidFill>
            <a:schemeClr val="bg1">
              <a:lumMod val="95000"/>
            </a:schemeClr>
          </a:solidFill>
        </p:spPr>
        <p:txBody>
          <a:bodyPr>
            <a:normAutofit fontScale="85000" lnSpcReduction="20000"/>
          </a:bodyPr>
          <a:lstStyle/>
          <a:p>
            <a:pPr>
              <a:lnSpc>
                <a:spcPct val="120000"/>
              </a:lnSpc>
            </a:pPr>
            <a:r>
              <a:rPr lang="ru-RU" b="1" dirty="0">
                <a:solidFill>
                  <a:srgbClr val="00B050"/>
                </a:solidFill>
              </a:rPr>
              <a:t>Временные ряды</a:t>
            </a:r>
            <a:br>
              <a:rPr lang="ru-RU" dirty="0"/>
            </a:br>
            <a:r>
              <a:rPr lang="ru-RU" dirty="0"/>
              <a:t>Значения меняются во времени, например, рост курса рубля к доллару, голос человека на записи, ЭКГ.</a:t>
            </a:r>
          </a:p>
          <a:p>
            <a:pPr>
              <a:lnSpc>
                <a:spcPct val="120000"/>
              </a:lnSpc>
            </a:pPr>
            <a:r>
              <a:rPr lang="ru-RU" b="1" dirty="0">
                <a:solidFill>
                  <a:srgbClr val="00B050"/>
                </a:solidFill>
              </a:rPr>
              <a:t>Изображения</a:t>
            </a:r>
            <a:br>
              <a:rPr lang="ru-RU" dirty="0"/>
            </a:br>
            <a:r>
              <a:rPr lang="ru-RU" dirty="0"/>
              <a:t>Примеры: видеонаблюдение, компьютерная томография, снимок рентген, спутниковые снимки.</a:t>
            </a:r>
          </a:p>
          <a:p>
            <a:endParaRPr lang="ru-KZ" dirty="0"/>
          </a:p>
        </p:txBody>
      </p:sp>
      <p:sp>
        <p:nvSpPr>
          <p:cNvPr id="4" name="Объект 3">
            <a:extLst>
              <a:ext uri="{FF2B5EF4-FFF2-40B4-BE49-F238E27FC236}">
                <a16:creationId xmlns:a16="http://schemas.microsoft.com/office/drawing/2014/main" id="{A40EEBB2-B026-2139-B3AA-171BBED18185}"/>
              </a:ext>
            </a:extLst>
          </p:cNvPr>
          <p:cNvSpPr>
            <a:spLocks noGrp="1"/>
          </p:cNvSpPr>
          <p:nvPr>
            <p:ph sz="half" idx="2"/>
          </p:nvPr>
        </p:nvSpPr>
        <p:spPr>
          <a:xfrm>
            <a:off x="6172200" y="764931"/>
            <a:ext cx="5181600" cy="5727944"/>
          </a:xfrm>
          <a:solidFill>
            <a:schemeClr val="accent2">
              <a:lumMod val="20000"/>
              <a:lumOff val="80000"/>
            </a:schemeClr>
          </a:solidFill>
        </p:spPr>
        <p:txBody>
          <a:bodyPr>
            <a:normAutofit fontScale="85000" lnSpcReduction="20000"/>
          </a:bodyPr>
          <a:lstStyle/>
          <a:p>
            <a:pPr>
              <a:lnSpc>
                <a:spcPct val="120000"/>
              </a:lnSpc>
            </a:pPr>
            <a:r>
              <a:rPr lang="ru-RU" b="1" dirty="0">
                <a:solidFill>
                  <a:srgbClr val="00B050"/>
                </a:solidFill>
              </a:rPr>
              <a:t>Тексты</a:t>
            </a:r>
            <a:br>
              <a:rPr lang="ru-RU" dirty="0"/>
            </a:br>
            <a:r>
              <a:rPr lang="ru-RU" dirty="0"/>
              <a:t>Слова и фразы, к которым можно применять разные задачи: оценивать тональность, искать факты, делать машинный перевод, производить </a:t>
            </a:r>
            <a:r>
              <a:rPr lang="ru-RU" dirty="0" err="1"/>
              <a:t>суммаризацию</a:t>
            </a:r>
            <a:r>
              <a:rPr lang="ru-RU" dirty="0"/>
              <a:t> статей (краткое изложение текста с помощью МО).</a:t>
            </a:r>
          </a:p>
          <a:p>
            <a:pPr>
              <a:lnSpc>
                <a:spcPct val="120000"/>
              </a:lnSpc>
            </a:pPr>
            <a:r>
              <a:rPr lang="ru-RU" b="1" dirty="0">
                <a:solidFill>
                  <a:srgbClr val="00B050"/>
                </a:solidFill>
              </a:rPr>
              <a:t>Другие типы</a:t>
            </a:r>
            <a:br>
              <a:rPr lang="ru-RU" b="1" dirty="0"/>
            </a:br>
            <a:r>
              <a:rPr lang="ru-RU" dirty="0"/>
              <a:t>Граф подписок в Instagram, лог работы сервера, показатель растительности поля (NDVI), истории болезни, названия товаров в чеке.</a:t>
            </a:r>
          </a:p>
        </p:txBody>
      </p:sp>
    </p:spTree>
    <p:extLst>
      <p:ext uri="{BB962C8B-B14F-4D97-AF65-F5344CB8AC3E}">
        <p14:creationId xmlns:p14="http://schemas.microsoft.com/office/powerpoint/2010/main" val="1473386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70D329F-7E0B-114E-B059-4713ACB4B0FA}"/>
              </a:ext>
            </a:extLst>
          </p:cNvPr>
          <p:cNvSpPr>
            <a:spLocks noGrp="1"/>
          </p:cNvSpPr>
          <p:nvPr>
            <p:ph type="title"/>
          </p:nvPr>
        </p:nvSpPr>
        <p:spPr>
          <a:xfrm>
            <a:off x="838200" y="180487"/>
            <a:ext cx="4859215" cy="707536"/>
          </a:xfrm>
        </p:spPr>
        <p:txBody>
          <a:bodyPr>
            <a:normAutofit/>
          </a:bodyPr>
          <a:lstStyle/>
          <a:p>
            <a:r>
              <a:rPr lang="ru-RU" sz="3600" b="1" dirty="0"/>
              <a:t>2.3. Проблемы данных</a:t>
            </a:r>
            <a:endParaRPr lang="ru-KZ" sz="3600" dirty="0"/>
          </a:p>
        </p:txBody>
      </p:sp>
      <p:sp>
        <p:nvSpPr>
          <p:cNvPr id="3" name="Объект 2">
            <a:extLst>
              <a:ext uri="{FF2B5EF4-FFF2-40B4-BE49-F238E27FC236}">
                <a16:creationId xmlns:a16="http://schemas.microsoft.com/office/drawing/2014/main" id="{AEDE42A2-0855-C38A-A131-C6C1ECB4AB7F}"/>
              </a:ext>
            </a:extLst>
          </p:cNvPr>
          <p:cNvSpPr>
            <a:spLocks noGrp="1"/>
          </p:cNvSpPr>
          <p:nvPr>
            <p:ph sz="half" idx="1"/>
          </p:nvPr>
        </p:nvSpPr>
        <p:spPr>
          <a:xfrm>
            <a:off x="677006" y="782515"/>
            <a:ext cx="5817581" cy="5789490"/>
          </a:xfrm>
          <a:solidFill>
            <a:schemeClr val="tx2">
              <a:lumMod val="10000"/>
              <a:lumOff val="90000"/>
            </a:schemeClr>
          </a:solidFill>
        </p:spPr>
        <p:txBody>
          <a:bodyPr>
            <a:normAutofit fontScale="62500" lnSpcReduction="20000"/>
          </a:bodyPr>
          <a:lstStyle/>
          <a:p>
            <a:pPr marL="0" lvl="1" indent="447675">
              <a:buFont typeface="+mj-lt"/>
              <a:buAutoNum type="arabicPeriod"/>
            </a:pPr>
            <a:r>
              <a:rPr lang="ru-RU" sz="3800" b="1" dirty="0">
                <a:solidFill>
                  <a:schemeClr val="accent4">
                    <a:lumMod val="75000"/>
                  </a:schemeClr>
                </a:solidFill>
              </a:rPr>
              <a:t>Неполные данные: </a:t>
            </a:r>
          </a:p>
          <a:p>
            <a:pPr marL="914400" lvl="2" indent="-457200">
              <a:lnSpc>
                <a:spcPct val="120000"/>
              </a:lnSpc>
            </a:pPr>
            <a:r>
              <a:rPr lang="ru-RU" sz="2900" dirty="0"/>
              <a:t>заказчик выслал не все данные, в них есть пропуски, </a:t>
            </a:r>
          </a:p>
          <a:p>
            <a:pPr marL="914400" lvl="2" indent="-457200">
              <a:lnSpc>
                <a:spcPct val="120000"/>
              </a:lnSpc>
            </a:pPr>
            <a:r>
              <a:rPr lang="ru-RU" sz="2900" dirty="0"/>
              <a:t>нет данных за определённый период, есть данные только для части задач. </a:t>
            </a:r>
          </a:p>
          <a:p>
            <a:pPr marL="0" lvl="1" indent="0">
              <a:lnSpc>
                <a:spcPct val="120000"/>
              </a:lnSpc>
              <a:buNone/>
            </a:pPr>
            <a:r>
              <a:rPr lang="ru-RU" sz="2600" b="1" i="1" dirty="0"/>
              <a:t>Например, есть рейсы только одной авиакомпании, есть суммы покупок с января по март и с июня по декабрь.</a:t>
            </a:r>
          </a:p>
          <a:p>
            <a:pPr marL="0" lvl="1" indent="0">
              <a:buNone/>
            </a:pPr>
            <a:endParaRPr lang="ru-RU" sz="3400" b="1" dirty="0">
              <a:solidFill>
                <a:schemeClr val="accent4">
                  <a:lumMod val="75000"/>
                </a:schemeClr>
              </a:solidFill>
            </a:endParaRPr>
          </a:p>
          <a:p>
            <a:pPr marL="0" lvl="1" indent="0">
              <a:buNone/>
            </a:pPr>
            <a:r>
              <a:rPr lang="ru-RU" sz="3800" b="1" dirty="0">
                <a:solidFill>
                  <a:schemeClr val="accent4">
                    <a:lumMod val="75000"/>
                  </a:schemeClr>
                </a:solidFill>
              </a:rPr>
              <a:t>2. Грязные данные:</a:t>
            </a:r>
            <a:endParaRPr lang="ru-RU" sz="3800" dirty="0">
              <a:solidFill>
                <a:schemeClr val="accent4">
                  <a:lumMod val="75000"/>
                </a:schemeClr>
              </a:solidFill>
            </a:endParaRPr>
          </a:p>
          <a:p>
            <a:pPr lvl="1">
              <a:lnSpc>
                <a:spcPct val="120000"/>
              </a:lnSpc>
            </a:pPr>
            <a:r>
              <a:rPr lang="ru-RU" sz="2900" dirty="0"/>
              <a:t>данные в плохом или разном формате;</a:t>
            </a:r>
          </a:p>
          <a:p>
            <a:pPr lvl="1">
              <a:lnSpc>
                <a:spcPct val="120000"/>
              </a:lnSpc>
            </a:pPr>
            <a:r>
              <a:rPr lang="ru-RU" sz="2900" dirty="0"/>
              <a:t>в данных есть мусор, например, смешиваются русские и английские буквы, данные в виде шифра,</a:t>
            </a:r>
          </a:p>
          <a:p>
            <a:pPr lvl="1">
              <a:lnSpc>
                <a:spcPct val="120000"/>
              </a:lnSpc>
            </a:pPr>
            <a:r>
              <a:rPr lang="ru-RU" sz="2900" dirty="0"/>
              <a:t>разные меры данных, например, часть в метрах, часть в футах; </a:t>
            </a:r>
          </a:p>
          <a:p>
            <a:pPr lvl="1">
              <a:lnSpc>
                <a:spcPct val="120000"/>
              </a:lnSpc>
            </a:pPr>
            <a:r>
              <a:rPr lang="ru-RU" sz="2900" dirty="0"/>
              <a:t>данные старые, значения признака перемешиваются.</a:t>
            </a:r>
          </a:p>
          <a:p>
            <a:endParaRPr lang="ru-KZ" dirty="0"/>
          </a:p>
        </p:txBody>
      </p:sp>
      <p:sp>
        <p:nvSpPr>
          <p:cNvPr id="6" name="TextBox 5">
            <a:extLst>
              <a:ext uri="{FF2B5EF4-FFF2-40B4-BE49-F238E27FC236}">
                <a16:creationId xmlns:a16="http://schemas.microsoft.com/office/drawing/2014/main" id="{0350AF79-7EF8-5BD1-FDE4-FE5ABA44536D}"/>
              </a:ext>
            </a:extLst>
          </p:cNvPr>
          <p:cNvSpPr txBox="1"/>
          <p:nvPr/>
        </p:nvSpPr>
        <p:spPr>
          <a:xfrm>
            <a:off x="6840419" y="520511"/>
            <a:ext cx="4513381" cy="5909310"/>
          </a:xfrm>
          <a:prstGeom prst="rect">
            <a:avLst/>
          </a:prstGeom>
          <a:solidFill>
            <a:schemeClr val="bg1">
              <a:lumMod val="95000"/>
            </a:schemeClr>
          </a:solidFill>
        </p:spPr>
        <p:txBody>
          <a:bodyPr wrap="square">
            <a:spAutoFit/>
          </a:bodyPr>
          <a:lstStyle/>
          <a:p>
            <a:pPr marL="0" indent="0">
              <a:buNone/>
            </a:pPr>
            <a:r>
              <a:rPr lang="ru-RU" sz="2400" b="1" dirty="0">
                <a:solidFill>
                  <a:schemeClr val="accent4">
                    <a:lumMod val="75000"/>
                  </a:schemeClr>
                </a:solidFill>
              </a:rPr>
              <a:t>3. Плохая разметка:</a:t>
            </a:r>
            <a:r>
              <a:rPr lang="ru-RU" sz="2400" dirty="0">
                <a:solidFill>
                  <a:schemeClr val="accent4">
                    <a:lumMod val="75000"/>
                  </a:schemeClr>
                </a:solidFill>
              </a:rPr>
              <a:t> </a:t>
            </a:r>
          </a:p>
          <a:p>
            <a:pPr lvl="1"/>
            <a:r>
              <a:rPr lang="ru-RU" dirty="0"/>
              <a:t>в данных есть ошибки, </a:t>
            </a:r>
          </a:p>
          <a:p>
            <a:pPr lvl="1"/>
            <a:r>
              <a:rPr lang="ru-RU" dirty="0"/>
              <a:t>разная оценка данных из-за человеческого фактора, </a:t>
            </a:r>
          </a:p>
          <a:p>
            <a:pPr lvl="1"/>
            <a:r>
              <a:rPr lang="ru-RU" dirty="0"/>
              <a:t>разметка не соответствует реальности, </a:t>
            </a:r>
          </a:p>
          <a:p>
            <a:pPr lvl="1"/>
            <a:r>
              <a:rPr lang="ru-RU" dirty="0"/>
              <a:t>размеченных данных очень много — должна быть «золотая середина». </a:t>
            </a:r>
          </a:p>
          <a:p>
            <a:pPr marL="87313" lvl="1" indent="0">
              <a:buNone/>
            </a:pPr>
            <a:r>
              <a:rPr lang="ru-RU" dirty="0"/>
              <a:t>Чем лучше хотите получить разметку, тем больше времени придётся потратить.</a:t>
            </a:r>
          </a:p>
          <a:p>
            <a:pPr marL="0" indent="0">
              <a:buNone/>
            </a:pPr>
            <a:endParaRPr lang="ru-RU" sz="2400" b="1" dirty="0">
              <a:solidFill>
                <a:schemeClr val="accent4">
                  <a:lumMod val="75000"/>
                </a:schemeClr>
              </a:solidFill>
            </a:endParaRPr>
          </a:p>
          <a:p>
            <a:pPr marL="0" indent="0">
              <a:buNone/>
            </a:pPr>
            <a:r>
              <a:rPr lang="ru-RU" sz="2400" b="1" dirty="0">
                <a:solidFill>
                  <a:schemeClr val="accent4">
                    <a:lumMod val="75000"/>
                  </a:schemeClr>
                </a:solidFill>
              </a:rPr>
              <a:t>4. Данные с утечкой:</a:t>
            </a:r>
            <a:r>
              <a:rPr lang="ru-RU" sz="2400" dirty="0">
                <a:solidFill>
                  <a:schemeClr val="accent4">
                    <a:lumMod val="75000"/>
                  </a:schemeClr>
                </a:solidFill>
              </a:rPr>
              <a:t> </a:t>
            </a:r>
          </a:p>
          <a:p>
            <a:pPr lvl="1"/>
            <a:r>
              <a:rPr lang="ru-RU" dirty="0"/>
              <a:t>в данных нужно избегать признаков, от которых явно зависит целевая переменная. </a:t>
            </a:r>
          </a:p>
          <a:p>
            <a:pPr lvl="1"/>
            <a:r>
              <a:rPr lang="ru-RU" dirty="0"/>
              <a:t>Такая ситуация приводит к тому, что во время обучения модель всё предсказывает, но в боевых условиях бесполезна.</a:t>
            </a:r>
          </a:p>
        </p:txBody>
      </p:sp>
    </p:spTree>
    <p:extLst>
      <p:ext uri="{BB962C8B-B14F-4D97-AF65-F5344CB8AC3E}">
        <p14:creationId xmlns:p14="http://schemas.microsoft.com/office/powerpoint/2010/main" val="2265480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71C7D9-9965-4B44-9D23-66540323BE14}"/>
              </a:ext>
            </a:extLst>
          </p:cNvPr>
          <p:cNvSpPr>
            <a:spLocks noGrp="1"/>
          </p:cNvSpPr>
          <p:nvPr>
            <p:ph type="title"/>
          </p:nvPr>
        </p:nvSpPr>
        <p:spPr>
          <a:xfrm>
            <a:off x="762000" y="114178"/>
            <a:ext cx="5334000" cy="747468"/>
          </a:xfrm>
        </p:spPr>
        <p:txBody>
          <a:bodyPr>
            <a:normAutofit/>
          </a:bodyPr>
          <a:lstStyle/>
          <a:p>
            <a:r>
              <a:rPr lang="ru-RU" sz="3600" b="1" dirty="0"/>
              <a:t>2.4. Работа с пропусками</a:t>
            </a:r>
            <a:endParaRPr lang="ru-KZ" sz="3600" dirty="0"/>
          </a:p>
        </p:txBody>
      </p:sp>
      <p:sp>
        <p:nvSpPr>
          <p:cNvPr id="3" name="Объект 2">
            <a:extLst>
              <a:ext uri="{FF2B5EF4-FFF2-40B4-BE49-F238E27FC236}">
                <a16:creationId xmlns:a16="http://schemas.microsoft.com/office/drawing/2014/main" id="{B901F1F8-8AF2-5041-3FA8-C06E8127A0CD}"/>
              </a:ext>
            </a:extLst>
          </p:cNvPr>
          <p:cNvSpPr>
            <a:spLocks noGrp="1"/>
          </p:cNvSpPr>
          <p:nvPr>
            <p:ph sz="half" idx="1"/>
          </p:nvPr>
        </p:nvSpPr>
        <p:spPr>
          <a:xfrm>
            <a:off x="618392" y="861645"/>
            <a:ext cx="4718539" cy="5213839"/>
          </a:xfrm>
          <a:solidFill>
            <a:schemeClr val="bg1">
              <a:lumMod val="95000"/>
            </a:schemeClr>
          </a:solidFill>
        </p:spPr>
        <p:txBody>
          <a:bodyPr>
            <a:normAutofit/>
          </a:bodyPr>
          <a:lstStyle/>
          <a:p>
            <a:pPr>
              <a:lnSpc>
                <a:spcPct val="100000"/>
              </a:lnSpc>
            </a:pPr>
            <a:r>
              <a:rPr lang="ru-RU" sz="2400" b="1" dirty="0"/>
              <a:t>Пропуски</a:t>
            </a:r>
            <a:r>
              <a:rPr lang="ru-RU" sz="2400" dirty="0"/>
              <a:t> — отсутствие значений в данных. </a:t>
            </a:r>
          </a:p>
          <a:p>
            <a:pPr>
              <a:lnSpc>
                <a:spcPct val="100000"/>
              </a:lnSpc>
            </a:pPr>
            <a:r>
              <a:rPr lang="ru-RU" sz="2400" dirty="0"/>
              <a:t>Обычно это случается из-за </a:t>
            </a:r>
            <a:r>
              <a:rPr lang="ru-RU" sz="2400" b="1" dirty="0"/>
              <a:t>ошибок человека</a:t>
            </a:r>
            <a:r>
              <a:rPr lang="ru-RU" sz="2400" dirty="0"/>
              <a:t>: </a:t>
            </a:r>
          </a:p>
          <a:p>
            <a:pPr lvl="1">
              <a:lnSpc>
                <a:spcPct val="100000"/>
              </a:lnSpc>
            </a:pPr>
            <a:r>
              <a:rPr lang="ru-RU" sz="2000" dirty="0"/>
              <a:t>забыли, какие данные не внесли, не всё перенесли из другого документа, неверно заполнили документ, случайно удалили часть данных. </a:t>
            </a:r>
          </a:p>
          <a:p>
            <a:pPr>
              <a:lnSpc>
                <a:spcPct val="100000"/>
              </a:lnSpc>
            </a:pPr>
            <a:r>
              <a:rPr lang="ru-RU" sz="2400" dirty="0"/>
              <a:t>Например, при опросе респонденты отвечали только на часть вопросов, не указывая какие-то данные.</a:t>
            </a:r>
            <a:endParaRPr lang="ru-KZ" sz="2400" dirty="0"/>
          </a:p>
        </p:txBody>
      </p:sp>
      <p:sp>
        <p:nvSpPr>
          <p:cNvPr id="6" name="TextBox 5">
            <a:extLst>
              <a:ext uri="{FF2B5EF4-FFF2-40B4-BE49-F238E27FC236}">
                <a16:creationId xmlns:a16="http://schemas.microsoft.com/office/drawing/2014/main" id="{936DD81F-0C5F-225D-0C79-7FC58D874397}"/>
              </a:ext>
            </a:extLst>
          </p:cNvPr>
          <p:cNvSpPr txBox="1"/>
          <p:nvPr/>
        </p:nvSpPr>
        <p:spPr>
          <a:xfrm>
            <a:off x="6096000" y="861645"/>
            <a:ext cx="5731118" cy="5401479"/>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l">
              <a:spcBef>
                <a:spcPts val="1500"/>
              </a:spcBef>
              <a:buNone/>
            </a:pPr>
            <a:r>
              <a:rPr lang="ru-RU" sz="2400" b="1" i="0" dirty="0">
                <a:solidFill>
                  <a:srgbClr val="33B549"/>
                </a:solidFill>
                <a:effectLst/>
                <a:latin typeface="inherit"/>
              </a:rPr>
              <a:t>Что делать с пропусками?</a:t>
            </a:r>
            <a:endParaRPr lang="ru-RU" sz="2400" b="1" i="0" dirty="0">
              <a:solidFill>
                <a:srgbClr val="313131"/>
              </a:solidFill>
              <a:effectLst/>
              <a:latin typeface="Open Sans" panose="020B0606030504020204" pitchFamily="34" charset="0"/>
            </a:endParaRPr>
          </a:p>
          <a:p>
            <a:pPr algn="l">
              <a:spcBef>
                <a:spcPts val="600"/>
              </a:spcBef>
              <a:spcAft>
                <a:spcPts val="600"/>
              </a:spcAft>
              <a:buFont typeface="Arial" panose="020B0604020202020204" pitchFamily="34" charset="0"/>
              <a:buChar char="•"/>
            </a:pPr>
            <a:r>
              <a:rPr lang="ru-RU" b="1" i="0" dirty="0">
                <a:solidFill>
                  <a:srgbClr val="33B549"/>
                </a:solidFill>
                <a:effectLst/>
                <a:latin typeface="inherit"/>
              </a:rPr>
              <a:t>Удалить пропуски:</a:t>
            </a:r>
            <a:r>
              <a:rPr lang="ru-RU" b="0" i="0" dirty="0">
                <a:solidFill>
                  <a:srgbClr val="313131"/>
                </a:solidFill>
                <a:effectLst/>
                <a:latin typeface="Open Sans" panose="020B0606030504020204" pitchFamily="34" charset="0"/>
              </a:rPr>
              <a:t> </a:t>
            </a:r>
            <a:r>
              <a:rPr lang="ru-RU" sz="1600" b="0" i="0" dirty="0">
                <a:solidFill>
                  <a:srgbClr val="313131"/>
                </a:solidFill>
                <a:effectLst/>
                <a:latin typeface="Open Sans" panose="020B0606030504020204" pitchFamily="34" charset="0"/>
              </a:rPr>
              <a:t>удалить строки с пропусками, если таких строк немного, или столбцы (признаки) в данных, если их много, и это не повлияет на результат в целом.</a:t>
            </a:r>
          </a:p>
          <a:p>
            <a:pPr algn="l">
              <a:buFont typeface="Arial" panose="020B0604020202020204" pitchFamily="34" charset="0"/>
              <a:buChar char="•"/>
            </a:pPr>
            <a:r>
              <a:rPr lang="ru-RU" b="1" i="0" dirty="0">
                <a:solidFill>
                  <a:srgbClr val="33B549"/>
                </a:solidFill>
                <a:effectLst/>
                <a:latin typeface="inherit"/>
              </a:rPr>
              <a:t>Заменить пропуски:</a:t>
            </a:r>
            <a:r>
              <a:rPr lang="ru-RU" b="0" i="0" dirty="0">
                <a:solidFill>
                  <a:srgbClr val="313131"/>
                </a:solidFill>
                <a:effectLst/>
                <a:latin typeface="Open Sans" panose="020B0606030504020204" pitchFamily="34" charset="0"/>
              </a:rPr>
              <a:t> </a:t>
            </a:r>
            <a:r>
              <a:rPr lang="ru-RU" sz="1600" b="0" i="0" dirty="0">
                <a:solidFill>
                  <a:srgbClr val="313131"/>
                </a:solidFill>
                <a:effectLst/>
                <a:latin typeface="Open Sans" panose="020B0606030504020204" pitchFamily="34" charset="0"/>
              </a:rPr>
              <a:t>заменить на среднее значение (медианой) или на самый часто попадающийся вариант. </a:t>
            </a:r>
          </a:p>
          <a:p>
            <a:pPr algn="l"/>
            <a:r>
              <a:rPr lang="ru-RU" sz="1600" b="1" i="1" dirty="0">
                <a:solidFill>
                  <a:srgbClr val="313131"/>
                </a:solidFill>
                <a:effectLst/>
                <a:latin typeface="Open Sans" panose="020B0606030504020204" pitchFamily="34" charset="0"/>
              </a:rPr>
              <a:t>Например, опрос респондентов проходил в Алматы, вероятнее, большинство — жители города, а не туристы. </a:t>
            </a:r>
          </a:p>
          <a:p>
            <a:pPr algn="l"/>
            <a:r>
              <a:rPr lang="ru-RU" sz="1600" b="1" i="1" dirty="0">
                <a:solidFill>
                  <a:srgbClr val="313131"/>
                </a:solidFill>
                <a:effectLst/>
                <a:latin typeface="Open Sans" panose="020B0606030504020204" pitchFamily="34" charset="0"/>
              </a:rPr>
              <a:t>Значит, в графе город можно поставить «Алматы». Или же по другим данным в документе можно восстановить пол людей, которые его не указали.</a:t>
            </a:r>
          </a:p>
          <a:p>
            <a:pPr algn="l">
              <a:spcBef>
                <a:spcPts val="600"/>
              </a:spcBef>
              <a:spcAft>
                <a:spcPts val="600"/>
              </a:spcAft>
              <a:buFont typeface="Arial" panose="020B0604020202020204" pitchFamily="34" charset="0"/>
              <a:buChar char="•"/>
            </a:pPr>
            <a:r>
              <a:rPr lang="ru-RU" b="1" i="0" dirty="0">
                <a:solidFill>
                  <a:srgbClr val="33B549"/>
                </a:solidFill>
                <a:effectLst/>
                <a:latin typeface="inherit"/>
              </a:rPr>
              <a:t>Записать новое значение:</a:t>
            </a:r>
            <a:r>
              <a:rPr lang="ru-RU" b="0" i="0" dirty="0">
                <a:solidFill>
                  <a:srgbClr val="313131"/>
                </a:solidFill>
                <a:effectLst/>
                <a:latin typeface="Open Sans" panose="020B0606030504020204" pitchFamily="34" charset="0"/>
              </a:rPr>
              <a:t> </a:t>
            </a:r>
            <a:r>
              <a:rPr lang="ru-RU" sz="1600" b="0" i="0" dirty="0">
                <a:solidFill>
                  <a:srgbClr val="313131"/>
                </a:solidFill>
                <a:effectLst/>
                <a:latin typeface="Open Sans" panose="020B0606030504020204" pitchFamily="34" charset="0"/>
              </a:rPr>
              <a:t>например, вместо пропуска в столбце «Пол» указать «не определён».</a:t>
            </a:r>
          </a:p>
          <a:p>
            <a:pPr algn="l">
              <a:spcBef>
                <a:spcPts val="600"/>
              </a:spcBef>
              <a:spcAft>
                <a:spcPts val="600"/>
              </a:spcAft>
              <a:buFont typeface="Arial" panose="020B0604020202020204" pitchFamily="34" charset="0"/>
              <a:buChar char="•"/>
            </a:pPr>
            <a:r>
              <a:rPr lang="ru-RU" b="1" i="0" dirty="0">
                <a:solidFill>
                  <a:srgbClr val="33B549"/>
                </a:solidFill>
                <a:effectLst/>
                <a:latin typeface="inherit"/>
              </a:rPr>
              <a:t>Заменить алгоритмами МО:</a:t>
            </a:r>
            <a:r>
              <a:rPr lang="ru-RU" b="0" i="0" dirty="0">
                <a:solidFill>
                  <a:srgbClr val="313131"/>
                </a:solidFill>
                <a:effectLst/>
                <a:latin typeface="Open Sans" panose="020B0606030504020204" pitchFamily="34" charset="0"/>
              </a:rPr>
              <a:t> </a:t>
            </a:r>
            <a:r>
              <a:rPr lang="ru-RU" sz="1600" b="0" i="0" dirty="0">
                <a:solidFill>
                  <a:srgbClr val="313131"/>
                </a:solidFill>
                <a:effectLst/>
                <a:latin typeface="Open Sans" panose="020B0606030504020204" pitchFamily="34" charset="0"/>
              </a:rPr>
              <a:t>признак можно считать целевой переменной и обучать модель, чтобы предсказать пропущенные значения.</a:t>
            </a:r>
            <a:endParaRPr lang="ru-RU" b="0" i="0" dirty="0">
              <a:solidFill>
                <a:srgbClr val="313131"/>
              </a:solidFill>
              <a:effectLst/>
              <a:latin typeface="Open Sans" panose="020B0606030504020204" pitchFamily="34" charset="0"/>
            </a:endParaRPr>
          </a:p>
        </p:txBody>
      </p:sp>
    </p:spTree>
    <p:extLst>
      <p:ext uri="{BB962C8B-B14F-4D97-AF65-F5344CB8AC3E}">
        <p14:creationId xmlns:p14="http://schemas.microsoft.com/office/powerpoint/2010/main" val="2712247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EE26C6-DBDF-667D-52E3-73C65FAACDBF}"/>
              </a:ext>
            </a:extLst>
          </p:cNvPr>
          <p:cNvSpPr>
            <a:spLocks noGrp="1"/>
          </p:cNvSpPr>
          <p:nvPr>
            <p:ph type="title"/>
          </p:nvPr>
        </p:nvSpPr>
        <p:spPr>
          <a:xfrm>
            <a:off x="656492" y="118941"/>
            <a:ext cx="5439508" cy="689952"/>
          </a:xfrm>
        </p:spPr>
        <p:txBody>
          <a:bodyPr>
            <a:normAutofit/>
          </a:bodyPr>
          <a:lstStyle/>
          <a:p>
            <a:r>
              <a:rPr lang="ru-RU" sz="3600" b="1" dirty="0"/>
              <a:t>2.5. Начальная обработка</a:t>
            </a:r>
            <a:endParaRPr lang="ru-KZ" sz="3600" dirty="0"/>
          </a:p>
        </p:txBody>
      </p:sp>
      <p:sp>
        <p:nvSpPr>
          <p:cNvPr id="3" name="Объект 2">
            <a:extLst>
              <a:ext uri="{FF2B5EF4-FFF2-40B4-BE49-F238E27FC236}">
                <a16:creationId xmlns:a16="http://schemas.microsoft.com/office/drawing/2014/main" id="{E48F9811-D73E-CB5F-4BF5-E5D9F94C4B6D}"/>
              </a:ext>
            </a:extLst>
          </p:cNvPr>
          <p:cNvSpPr>
            <a:spLocks noGrp="1"/>
          </p:cNvSpPr>
          <p:nvPr>
            <p:ph sz="half" idx="1"/>
          </p:nvPr>
        </p:nvSpPr>
        <p:spPr>
          <a:xfrm>
            <a:off x="723900" y="870439"/>
            <a:ext cx="5181600" cy="5368070"/>
          </a:xfrm>
          <a:solidFill>
            <a:schemeClr val="bg1">
              <a:lumMod val="95000"/>
            </a:schemeClr>
          </a:solidFill>
        </p:spPr>
        <p:txBody>
          <a:bodyPr>
            <a:normAutofit/>
          </a:bodyPr>
          <a:lstStyle/>
          <a:p>
            <a:r>
              <a:rPr lang="ru-RU" sz="2000" dirty="0"/>
              <a:t>Некоторые алгоритмы чувствительны к </a:t>
            </a:r>
            <a:r>
              <a:rPr lang="ru-RU" sz="2000" b="1" dirty="0"/>
              <a:t>масштабу признаков</a:t>
            </a:r>
            <a:r>
              <a:rPr lang="ru-RU" sz="2000" dirty="0"/>
              <a:t>: </a:t>
            </a:r>
          </a:p>
          <a:p>
            <a:pPr lvl="1"/>
            <a:r>
              <a:rPr lang="ru-RU" sz="1800" i="1" dirty="0"/>
              <a:t>если масштаб разный — алгоритмы хуже сходятся к оптимальным значениям. </a:t>
            </a:r>
          </a:p>
          <a:p>
            <a:r>
              <a:rPr lang="ru-RU" sz="2000" dirty="0"/>
              <a:t>Один из способов обработки данных — </a:t>
            </a:r>
            <a:r>
              <a:rPr lang="ru-RU" sz="2000" b="1" dirty="0"/>
              <a:t>нормализация</a:t>
            </a:r>
            <a:r>
              <a:rPr lang="ru-RU" sz="2000" dirty="0"/>
              <a:t> — процесс приведения данных к одному масштабу, обеспечивает лучшие условия выборки, изменения, удаления данных.</a:t>
            </a:r>
          </a:p>
          <a:p>
            <a:r>
              <a:rPr lang="ru-RU" sz="2000" dirty="0"/>
              <a:t>Необходимость нормализации данных объясняется сутью используемых алгоритмов и математических моделей. </a:t>
            </a:r>
          </a:p>
          <a:p>
            <a:r>
              <a:rPr lang="ru-RU" sz="2000" dirty="0"/>
              <a:t>Из-за того, что данные могут описывать совершенно разные явления и показатели, их значения могут различаться в несколько порядков. </a:t>
            </a:r>
          </a:p>
        </p:txBody>
      </p:sp>
      <p:sp>
        <p:nvSpPr>
          <p:cNvPr id="6" name="TextBox 5">
            <a:extLst>
              <a:ext uri="{FF2B5EF4-FFF2-40B4-BE49-F238E27FC236}">
                <a16:creationId xmlns:a16="http://schemas.microsoft.com/office/drawing/2014/main" id="{054988CB-D49B-D8A1-7B3A-309CC4A1F731}"/>
              </a:ext>
            </a:extLst>
          </p:cNvPr>
          <p:cNvSpPr txBox="1"/>
          <p:nvPr/>
        </p:nvSpPr>
        <p:spPr>
          <a:xfrm>
            <a:off x="6650649" y="797510"/>
            <a:ext cx="4884859" cy="5262979"/>
          </a:xfrm>
          <a:custGeom>
            <a:avLst/>
            <a:gdLst>
              <a:gd name="csX0" fmla="*/ 0 w 4884859"/>
              <a:gd name="csY0" fmla="*/ 0 h 5262979"/>
              <a:gd name="csX1" fmla="*/ 4884859 w 4884859"/>
              <a:gd name="csY1" fmla="*/ 0 h 5262979"/>
              <a:gd name="csX2" fmla="*/ 4884859 w 4884859"/>
              <a:gd name="csY2" fmla="*/ 5262979 h 5262979"/>
              <a:gd name="csX3" fmla="*/ 0 w 4884859"/>
              <a:gd name="csY3" fmla="*/ 5262979 h 5262979"/>
              <a:gd name="csX4" fmla="*/ 0 w 4884859"/>
              <a:gd name="csY4" fmla="*/ 0 h 5262979"/>
            </a:gdLst>
            <a:ahLst/>
            <a:cxnLst>
              <a:cxn ang="0">
                <a:pos x="csX0" y="csY0"/>
              </a:cxn>
              <a:cxn ang="0">
                <a:pos x="csX1" y="csY1"/>
              </a:cxn>
              <a:cxn ang="0">
                <a:pos x="csX2" y="csY2"/>
              </a:cxn>
              <a:cxn ang="0">
                <a:pos x="csX3" y="csY3"/>
              </a:cxn>
              <a:cxn ang="0">
                <a:pos x="csX4" y="csY4"/>
              </a:cxn>
            </a:cxnLst>
            <a:rect l="l" t="t" r="r" b="b"/>
            <a:pathLst>
              <a:path w="4884859" h="5262979" fill="none" extrusionOk="0">
                <a:moveTo>
                  <a:pt x="0" y="0"/>
                </a:moveTo>
                <a:cubicBezTo>
                  <a:pt x="2365533" y="-105100"/>
                  <a:pt x="3266712" y="-109446"/>
                  <a:pt x="4884859" y="0"/>
                </a:cubicBezTo>
                <a:cubicBezTo>
                  <a:pt x="4895649" y="1139480"/>
                  <a:pt x="5011595" y="3531515"/>
                  <a:pt x="4884859" y="5262979"/>
                </a:cubicBezTo>
                <a:cubicBezTo>
                  <a:pt x="3843660" y="5254835"/>
                  <a:pt x="1076244" y="5427414"/>
                  <a:pt x="0" y="5262979"/>
                </a:cubicBezTo>
                <a:cubicBezTo>
                  <a:pt x="154559" y="3263568"/>
                  <a:pt x="-138861" y="1594566"/>
                  <a:pt x="0" y="0"/>
                </a:cubicBezTo>
                <a:close/>
              </a:path>
              <a:path w="4884859" h="5262979" stroke="0" extrusionOk="0">
                <a:moveTo>
                  <a:pt x="0" y="0"/>
                </a:moveTo>
                <a:cubicBezTo>
                  <a:pt x="1296262" y="82508"/>
                  <a:pt x="3043835" y="-3772"/>
                  <a:pt x="4884859" y="0"/>
                </a:cubicBezTo>
                <a:cubicBezTo>
                  <a:pt x="4862950" y="621957"/>
                  <a:pt x="4896623" y="3661971"/>
                  <a:pt x="4884859" y="5262979"/>
                </a:cubicBezTo>
                <a:cubicBezTo>
                  <a:pt x="3320871" y="5430542"/>
                  <a:pt x="2045397" y="5272088"/>
                  <a:pt x="0" y="5262979"/>
                </a:cubicBezTo>
                <a:cubicBezTo>
                  <a:pt x="10540" y="3776407"/>
                  <a:pt x="115238" y="2061758"/>
                  <a:pt x="0" y="0"/>
                </a:cubicBezTo>
                <a:close/>
              </a:path>
            </a:pathLst>
          </a:custGeom>
          <a:solidFill>
            <a:schemeClr val="tx2">
              <a:lumMod val="10000"/>
              <a:lumOff val="90000"/>
            </a:schemeClr>
          </a:solidFill>
          <a:ln>
            <a:extLst>
              <a:ext uri="{C807C97D-BFC1-408E-A445-0C87EB9F89A2}">
                <ask:lineSketchStyleProps xmlns:ask="http://schemas.microsoft.com/office/drawing/2018/sketchyshapes" sd="927855688">
                  <a:prstGeom prst="rect">
                    <a:avLst/>
                  </a:prstGeom>
                  <ask:type>
                    <ask:lineSketchCurved/>
                  </ask:type>
                </ask:lineSketchStyleProps>
              </a:ext>
            </a:extLst>
          </a:ln>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buFont typeface="Arial" panose="020B0604020202020204" pitchFamily="34" charset="0"/>
              <a:buChar char="•"/>
            </a:pPr>
            <a:r>
              <a:rPr lang="ru-RU" sz="1600" b="1" i="1" dirty="0"/>
              <a:t>Например,</a:t>
            </a:r>
            <a:r>
              <a:rPr lang="ru-RU" sz="1600" dirty="0"/>
              <a:t> представим, что в датасете о физических данных человека есть одновременно его вес в граммах и концентрация глюкозы в крови (которая выражается в тысячных). </a:t>
            </a:r>
          </a:p>
          <a:p>
            <a:pPr marL="285750" indent="-285750">
              <a:buFont typeface="Arial" panose="020B0604020202020204" pitchFamily="34" charset="0"/>
              <a:buChar char="•"/>
            </a:pPr>
            <a:r>
              <a:rPr lang="ru-RU" sz="1600" dirty="0"/>
              <a:t>Или, к примеру, мы изучаем состояние экологии города и получаем данные сразу о концентрации вредного вещества (в тысячных процента) и о давлении (в сто тысяч паскалей). </a:t>
            </a:r>
          </a:p>
          <a:p>
            <a:pPr marL="285750" indent="-285750">
              <a:buFont typeface="Arial" panose="020B0604020202020204" pitchFamily="34" charset="0"/>
              <a:buChar char="•"/>
            </a:pPr>
            <a:r>
              <a:rPr lang="ru-RU" sz="1600" dirty="0"/>
              <a:t>Тогда наши значения признаков будут отличаться в миллионы (или даже десятки миллионов раз!). </a:t>
            </a:r>
          </a:p>
          <a:p>
            <a:pPr marL="285750" indent="-285750">
              <a:buFont typeface="Arial" panose="020B0604020202020204" pitchFamily="34" charset="0"/>
              <a:buChar char="•"/>
            </a:pPr>
            <a:r>
              <a:rPr lang="ru-RU" sz="1600" dirty="0"/>
              <a:t>К сожалению, работа математических моделей на таких данных даст нерелевантные результаты, и окажется просто бесполезной. </a:t>
            </a:r>
          </a:p>
          <a:p>
            <a:pPr marL="285750" indent="-285750">
              <a:buFont typeface="Arial" panose="020B0604020202020204" pitchFamily="34" charset="0"/>
              <a:buChar char="•"/>
            </a:pPr>
            <a:r>
              <a:rPr lang="ru-RU" sz="1600" dirty="0"/>
              <a:t>Это происходит по той причине, что большинство методов чувствительны к диапазону входных данных и крайне желательно, чтобы он был как можно меньше. </a:t>
            </a:r>
          </a:p>
          <a:p>
            <a:pPr marL="285750" indent="-285750">
              <a:buFont typeface="Arial" panose="020B0604020202020204" pitchFamily="34" charset="0"/>
              <a:buChar char="•"/>
            </a:pPr>
            <a:r>
              <a:rPr lang="ru-RU" sz="1600" dirty="0"/>
              <a:t>То есть, чтобы все признаки были приведены к некоторой единой системе.</a:t>
            </a:r>
          </a:p>
        </p:txBody>
      </p:sp>
    </p:spTree>
    <p:extLst>
      <p:ext uri="{BB962C8B-B14F-4D97-AF65-F5344CB8AC3E}">
        <p14:creationId xmlns:p14="http://schemas.microsoft.com/office/powerpoint/2010/main" val="2775332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50B42C-C35C-D099-CF9A-A8C67A8CED83}"/>
              </a:ext>
            </a:extLst>
          </p:cNvPr>
          <p:cNvSpPr>
            <a:spLocks noGrp="1"/>
          </p:cNvSpPr>
          <p:nvPr>
            <p:ph type="title"/>
          </p:nvPr>
        </p:nvSpPr>
        <p:spPr>
          <a:xfrm>
            <a:off x="914400" y="390693"/>
            <a:ext cx="5257800" cy="733913"/>
          </a:xfrm>
        </p:spPr>
        <p:txBody>
          <a:bodyPr>
            <a:noAutofit/>
          </a:bodyPr>
          <a:lstStyle/>
          <a:p>
            <a:r>
              <a:rPr lang="ru-RU" sz="3600" b="1" dirty="0"/>
              <a:t>Базовые методы нормализации:</a:t>
            </a:r>
            <a:endParaRPr lang="ru-KZ" sz="3600" dirty="0"/>
          </a:p>
        </p:txBody>
      </p:sp>
      <p:graphicFrame>
        <p:nvGraphicFramePr>
          <p:cNvPr id="6" name="Объект 2">
            <a:extLst>
              <a:ext uri="{FF2B5EF4-FFF2-40B4-BE49-F238E27FC236}">
                <a16:creationId xmlns:a16="http://schemas.microsoft.com/office/drawing/2014/main" id="{02BE6EC2-9BB4-467E-EC8B-96BD7F76024F}"/>
              </a:ext>
            </a:extLst>
          </p:cNvPr>
          <p:cNvGraphicFramePr>
            <a:graphicFrameLocks noGrp="1"/>
          </p:cNvGraphicFramePr>
          <p:nvPr>
            <p:ph sz="half" idx="1"/>
          </p:nvPr>
        </p:nvGraphicFramePr>
        <p:xfrm>
          <a:off x="838200" y="1253331"/>
          <a:ext cx="5181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Объект 3">
            <a:extLst>
              <a:ext uri="{FF2B5EF4-FFF2-40B4-BE49-F238E27FC236}">
                <a16:creationId xmlns:a16="http://schemas.microsoft.com/office/drawing/2014/main" id="{D8406775-BE39-1937-694A-066C6EB8A7F9}"/>
              </a:ext>
            </a:extLst>
          </p:cNvPr>
          <p:cNvSpPr>
            <a:spLocks noGrp="1"/>
          </p:cNvSpPr>
          <p:nvPr>
            <p:ph sz="half" idx="2"/>
          </p:nvPr>
        </p:nvSpPr>
        <p:spPr/>
        <p:txBody>
          <a:bodyPr>
            <a:normAutofit/>
          </a:bodyPr>
          <a:lstStyle/>
          <a:p>
            <a:r>
              <a:rPr lang="ru-RU" dirty="0"/>
              <a:t>Иногда данные лучше </a:t>
            </a:r>
            <a:r>
              <a:rPr lang="ru-RU" b="1" dirty="0"/>
              <a:t>удалить</a:t>
            </a:r>
            <a:r>
              <a:rPr lang="ru-RU" dirty="0"/>
              <a:t>, если они не несут пользы. </a:t>
            </a:r>
          </a:p>
          <a:p>
            <a:r>
              <a:rPr lang="ru-RU" dirty="0"/>
              <a:t>Например, столбец считался по ошибке и содержит мусор, или признак не имеет полезной информации, или столбец содержит всегда одинаковое значение.</a:t>
            </a:r>
          </a:p>
        </p:txBody>
      </p:sp>
    </p:spTree>
    <p:extLst>
      <p:ext uri="{BB962C8B-B14F-4D97-AF65-F5344CB8AC3E}">
        <p14:creationId xmlns:p14="http://schemas.microsoft.com/office/powerpoint/2010/main" val="2288222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0DD53D-230E-B7B9-E386-67696F0D9E4A}"/>
              </a:ext>
            </a:extLst>
          </p:cNvPr>
          <p:cNvSpPr>
            <a:spLocks noGrp="1"/>
          </p:cNvSpPr>
          <p:nvPr>
            <p:ph type="title"/>
          </p:nvPr>
        </p:nvSpPr>
        <p:spPr>
          <a:xfrm>
            <a:off x="784099" y="569810"/>
            <a:ext cx="4876800" cy="637198"/>
          </a:xfrm>
        </p:spPr>
        <p:txBody>
          <a:bodyPr>
            <a:normAutofit fontScale="90000"/>
          </a:bodyPr>
          <a:lstStyle/>
          <a:p>
            <a:r>
              <a:rPr lang="ru-RU" b="1" dirty="0"/>
              <a:t>2.6. Визуализация</a:t>
            </a:r>
            <a:endParaRPr lang="ru-KZ" dirty="0"/>
          </a:p>
        </p:txBody>
      </p:sp>
      <p:sp>
        <p:nvSpPr>
          <p:cNvPr id="3" name="Объект 2">
            <a:extLst>
              <a:ext uri="{FF2B5EF4-FFF2-40B4-BE49-F238E27FC236}">
                <a16:creationId xmlns:a16="http://schemas.microsoft.com/office/drawing/2014/main" id="{4E0B1A74-56DB-1B4A-34C4-F3A62AC5D2BF}"/>
              </a:ext>
            </a:extLst>
          </p:cNvPr>
          <p:cNvSpPr>
            <a:spLocks noGrp="1"/>
          </p:cNvSpPr>
          <p:nvPr>
            <p:ph sz="half" idx="1"/>
          </p:nvPr>
        </p:nvSpPr>
        <p:spPr>
          <a:xfrm>
            <a:off x="838200" y="1799961"/>
            <a:ext cx="4547616" cy="3851031"/>
          </a:xfrm>
          <a:solidFill>
            <a:schemeClr val="accent2">
              <a:lumMod val="20000"/>
              <a:lumOff val="80000"/>
            </a:schemeClr>
          </a:solidFill>
        </p:spPr>
        <p:txBody>
          <a:bodyPr>
            <a:normAutofit/>
          </a:bodyPr>
          <a:lstStyle/>
          <a:p>
            <a:r>
              <a:rPr lang="ru-RU" sz="2000" dirty="0"/>
              <a:t>Один из способов визуализации — </a:t>
            </a:r>
            <a:r>
              <a:rPr lang="ru-RU" sz="2000" b="1" dirty="0"/>
              <a:t>гистограмма</a:t>
            </a:r>
            <a:r>
              <a:rPr lang="ru-RU" sz="2000" dirty="0"/>
              <a:t> — вид диаграммы, показывающий данные в форме столбцов. </a:t>
            </a:r>
          </a:p>
          <a:p>
            <a:r>
              <a:rPr lang="ru-RU" sz="2000" dirty="0"/>
              <a:t>Демонстрирует распределение данных по выборке внутри столбца и значений в признаке. </a:t>
            </a:r>
          </a:p>
          <a:p>
            <a:r>
              <a:rPr lang="ru-RU" sz="2000" dirty="0"/>
              <a:t>Позволяет увидеть проблемы или некорректные значения в данных, преобразовать их в наглядную форму и распределить, чтобы облегчить работу.</a:t>
            </a:r>
          </a:p>
        </p:txBody>
      </p:sp>
      <p:sp>
        <p:nvSpPr>
          <p:cNvPr id="8" name="TextBox 7">
            <a:extLst>
              <a:ext uri="{FF2B5EF4-FFF2-40B4-BE49-F238E27FC236}">
                <a16:creationId xmlns:a16="http://schemas.microsoft.com/office/drawing/2014/main" id="{D3C4F0CE-C87F-0214-B062-D4AE73C62B62}"/>
              </a:ext>
            </a:extLst>
          </p:cNvPr>
          <p:cNvSpPr txBox="1"/>
          <p:nvPr/>
        </p:nvSpPr>
        <p:spPr>
          <a:xfrm>
            <a:off x="6649974" y="368642"/>
            <a:ext cx="4469130" cy="2585323"/>
          </a:xfrm>
          <a:prstGeom prst="rect">
            <a:avLst/>
          </a:prstGeom>
          <a:solidFill>
            <a:schemeClr val="accent4">
              <a:lumMod val="20000"/>
              <a:lumOff val="80000"/>
            </a:schemeClr>
          </a:solidFill>
        </p:spPr>
        <p:txBody>
          <a:bodyPr wrap="square">
            <a:spAutoFit/>
          </a:bodyPr>
          <a:lstStyle/>
          <a:p>
            <a:r>
              <a:rPr lang="ru-RU" b="1" dirty="0" err="1"/>
              <a:t>Correlation</a:t>
            </a:r>
            <a:r>
              <a:rPr lang="ru-RU" b="1" dirty="0"/>
              <a:t> </a:t>
            </a:r>
            <a:r>
              <a:rPr lang="ru-RU" b="1" dirty="0" err="1"/>
              <a:t>plot</a:t>
            </a:r>
            <a:r>
              <a:rPr lang="ru-RU" dirty="0"/>
              <a:t> — корреляционный график. </a:t>
            </a:r>
          </a:p>
          <a:p>
            <a:r>
              <a:rPr lang="ru-RU" dirty="0"/>
              <a:t>Признаки в данных могут иметь сильную корреляцию, то есть </a:t>
            </a:r>
            <a:r>
              <a:rPr lang="ru-RU" b="1" dirty="0"/>
              <a:t>линейную зависимость</a:t>
            </a:r>
            <a:r>
              <a:rPr lang="ru-RU" dirty="0"/>
              <a:t>. </a:t>
            </a:r>
          </a:p>
          <a:p>
            <a:r>
              <a:rPr lang="ru-RU" dirty="0"/>
              <a:t>Если зависимость большая, признаки несут избыточную информацию, поэтому </a:t>
            </a:r>
            <a:r>
              <a:rPr lang="ru-RU" dirty="0" err="1"/>
              <a:t>скореллированные</a:t>
            </a:r>
            <a:r>
              <a:rPr lang="ru-RU" dirty="0"/>
              <a:t> признаки лучше удалять.</a:t>
            </a:r>
          </a:p>
        </p:txBody>
      </p:sp>
      <p:pic>
        <p:nvPicPr>
          <p:cNvPr id="1026" name="Picture 2" descr="Picture background">
            <a:extLst>
              <a:ext uri="{FF2B5EF4-FFF2-40B4-BE49-F238E27FC236}">
                <a16:creationId xmlns:a16="http://schemas.microsoft.com/office/drawing/2014/main" id="{CB129221-4A00-B58F-DB06-6317D233D2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6664" y="2954103"/>
            <a:ext cx="4095750" cy="35443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4277563"/>
      </p:ext>
    </p:extLst>
  </p:cSld>
  <p:clrMapOvr>
    <a:masterClrMapping/>
  </p:clrMapOvr>
</p:sld>
</file>

<file path=ppt/theme/theme1.xml><?xml version="1.0" encoding="utf-8"?>
<a:theme xmlns:a="http://schemas.openxmlformats.org/drawingml/2006/main" name="Тема Office">
  <a:themeElements>
    <a:clrScheme name="Теплый синий">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Стандартная">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307</TotalTime>
  <Words>1742</Words>
  <Application>Microsoft Office PowerPoint</Application>
  <PresentationFormat>Широкоэкранный</PresentationFormat>
  <Paragraphs>126</Paragraphs>
  <Slides>14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Aptos</vt:lpstr>
      <vt:lpstr>Aptos Display</vt:lpstr>
      <vt:lpstr>Arial</vt:lpstr>
      <vt:lpstr>inherit</vt:lpstr>
      <vt:lpstr>Open Sans</vt:lpstr>
      <vt:lpstr>Тема Office</vt:lpstr>
      <vt:lpstr>ML-2. Предобработка данных</vt:lpstr>
      <vt:lpstr>Предобработка данных </vt:lpstr>
      <vt:lpstr>2.2. Типы данных</vt:lpstr>
      <vt:lpstr>2.2. Типы данных</vt:lpstr>
      <vt:lpstr>2.3. Проблемы данных</vt:lpstr>
      <vt:lpstr>2.4. Работа с пропусками</vt:lpstr>
      <vt:lpstr>2.5. Начальная обработка</vt:lpstr>
      <vt:lpstr>Базовые методы нормализации:</vt:lpstr>
      <vt:lpstr>2.6. Визуализация</vt:lpstr>
      <vt:lpstr>Boxplot</vt:lpstr>
      <vt:lpstr>2.7. Feature Engineering</vt:lpstr>
      <vt:lpstr>Презентация PowerPoint</vt:lpstr>
      <vt:lpstr> 2.8. Поиск выбросов</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Оспан Әсел</dc:creator>
  <cp:lastModifiedBy>Оспан Әсел</cp:lastModifiedBy>
  <cp:revision>1</cp:revision>
  <dcterms:created xsi:type="dcterms:W3CDTF">2026-01-06T07:06:23Z</dcterms:created>
  <dcterms:modified xsi:type="dcterms:W3CDTF">2026-01-06T13:06:38Z</dcterms:modified>
</cp:coreProperties>
</file>